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63" r:id="rId3"/>
    <p:sldId id="260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3" autoAdjust="0"/>
    <p:restoredTop sz="94660"/>
  </p:normalViewPr>
  <p:slideViewPr>
    <p:cSldViewPr>
      <p:cViewPr>
        <p:scale>
          <a:sx n="125" d="100"/>
          <a:sy n="125" d="100"/>
        </p:scale>
        <p:origin x="-1422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6A2D-3E6D-49E8-8BA9-F3BE3D6C1781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8260B-BF4E-4ACC-BC90-6B20C225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0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Costly and not sustainable for the future!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8260B-BF4E-4ACC-BC90-6B20C22536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B9B5CF-EB32-4E31-BDA8-9413833A773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8D3942F-B6F3-45F8-83C6-0642139693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8305800" cy="1600200"/>
          </a:xfrm>
        </p:spPr>
        <p:txBody>
          <a:bodyPr/>
          <a:lstStyle/>
          <a:p>
            <a:r>
              <a:rPr lang="en-US" dirty="0" smtClean="0"/>
              <a:t>Tina Prescott, MBA, BSN, RN, NEA-BC</a:t>
            </a:r>
          </a:p>
          <a:p>
            <a:r>
              <a:rPr lang="en-US" dirty="0" smtClean="0"/>
              <a:t>Chief Nursing Officer</a:t>
            </a:r>
          </a:p>
          <a:p>
            <a:r>
              <a:rPr lang="en-US" dirty="0" smtClean="0"/>
              <a:t>West Tennessee Healthcare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305800" cy="1981200"/>
          </a:xfrm>
        </p:spPr>
        <p:txBody>
          <a:bodyPr/>
          <a:lstStyle/>
          <a:p>
            <a:r>
              <a:rPr lang="en-US" b="1" dirty="0" smtClean="0">
                <a:effectLst/>
              </a:rPr>
              <a:t>Current State: 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The Healthcare System &amp; Nurse Staffing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Nursing Shortage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Pending Physician Shortage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Healthcare Reform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Shifting Health System Strategic Direction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Generational </a:t>
            </a:r>
            <a:r>
              <a:rPr lang="en-US" dirty="0"/>
              <a:t>Workforce Issues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The National Picture</a:t>
            </a:r>
            <a:endParaRPr lang="en-US" dirty="0"/>
          </a:p>
        </p:txBody>
      </p:sp>
      <p:pic>
        <p:nvPicPr>
          <p:cNvPr id="1027" name="Picture 3" descr="C:\Users\tlanier.WTHMC\AppData\Local\Microsoft\Windows\Temporary Internet Files\Content.IE5\P6A1INE6\20130827-crystal-b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19600"/>
            <a:ext cx="3823037" cy="199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25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Turnover/Vacancy Rates at increased levels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Increased Patient Census in Larger Regional Hospital Systems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Use of Mandatory Overtime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Use of Staffing/Shift Bonuses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Sign on Bonuses / Relocation Incentives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Creative Scheduling/Staffing (Weekender Options)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Increased </a:t>
            </a:r>
            <a:r>
              <a:rPr lang="en-US" dirty="0"/>
              <a:t>u</a:t>
            </a:r>
            <a:r>
              <a:rPr lang="en-US" dirty="0" smtClean="0"/>
              <a:t>se of Agency/Travel Nurses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Overwhelmed Staff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Overwhelmed Managers/Directors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Overwhelmed Executive Leadership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094" y="-89647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Reality for Hospitals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Shaping the Future</a:t>
            </a:r>
            <a:endParaRPr lang="en-US" dirty="0"/>
          </a:p>
        </p:txBody>
      </p:sp>
      <p:pic>
        <p:nvPicPr>
          <p:cNvPr id="2052" name="Picture 4" descr="C:\Users\tlanier.WTHMC\AppData\Local\Microsoft\Windows\Temporary Internet Files\Content.IE5\T4I2CKMB\dear-past-thank-you-for-all-the-lessons-dear-future-i-am-now-ready[1].jpg"/>
          <p:cNvPicPr>
            <a:picLocks noChangeAspect="1" noChangeArrowheads="1"/>
          </p:cNvPicPr>
          <p:nvPr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09"/>
          <a:stretch/>
        </p:blipFill>
        <p:spPr bwMode="auto">
          <a:xfrm>
            <a:off x="533401" y="1752599"/>
            <a:ext cx="8120546" cy="4374617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4001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392</TotalTime>
  <Words>97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Current State:   The Healthcare System &amp; Nurse Staffing</vt:lpstr>
      <vt:lpstr>The National Picture</vt:lpstr>
      <vt:lpstr>Reality for Hospitals</vt:lpstr>
      <vt:lpstr>Shaping 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X, Y, Boomers &amp; Millennials –  Realities of the New Workforce</dc:title>
  <dc:creator>Tina Prescott</dc:creator>
  <cp:lastModifiedBy>Emily Schott</cp:lastModifiedBy>
  <cp:revision>41</cp:revision>
  <dcterms:created xsi:type="dcterms:W3CDTF">2016-04-21T13:24:32Z</dcterms:created>
  <dcterms:modified xsi:type="dcterms:W3CDTF">2017-04-26T15:36:55Z</dcterms:modified>
</cp:coreProperties>
</file>