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theme/theme10.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slideLayouts/slideLayout30.xml" ContentType="application/vnd.openxmlformats-officedocument.presentationml.slideLayout+xml"/>
  <Override PartName="/ppt/theme/theme14.xml" ContentType="application/vnd.openxmlformats-officedocument.theme+xml"/>
  <Override PartName="/ppt/slideLayouts/slideLayout31.xml" ContentType="application/vnd.openxmlformats-officedocument.presentationml.slideLayout+xml"/>
  <Override PartName="/ppt/theme/theme1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694" r:id="rId3"/>
    <p:sldMasterId id="2147483702" r:id="rId4"/>
    <p:sldMasterId id="2147483704" r:id="rId5"/>
    <p:sldMasterId id="2147483706" r:id="rId6"/>
    <p:sldMasterId id="2147483708" r:id="rId7"/>
    <p:sldMasterId id="2147483714" r:id="rId8"/>
    <p:sldMasterId id="2147483716" r:id="rId9"/>
    <p:sldMasterId id="2147483720" r:id="rId10"/>
    <p:sldMasterId id="2147483725" r:id="rId11"/>
    <p:sldMasterId id="2147483728" r:id="rId12"/>
    <p:sldMasterId id="2147483730" r:id="rId13"/>
    <p:sldMasterId id="2147483732" r:id="rId14"/>
    <p:sldMasterId id="2147483734" r:id="rId15"/>
    <p:sldMasterId id="2147483736" r:id="rId16"/>
  </p:sldMasterIdLst>
  <p:notesMasterIdLst>
    <p:notesMasterId r:id="rId55"/>
  </p:notesMasterIdLst>
  <p:handoutMasterIdLst>
    <p:handoutMasterId r:id="rId56"/>
  </p:handoutMasterIdLst>
  <p:sldIdLst>
    <p:sldId id="320" r:id="rId17"/>
    <p:sldId id="347" r:id="rId18"/>
    <p:sldId id="400" r:id="rId19"/>
    <p:sldId id="401" r:id="rId20"/>
    <p:sldId id="402" r:id="rId21"/>
    <p:sldId id="404" r:id="rId22"/>
    <p:sldId id="376" r:id="rId23"/>
    <p:sldId id="377" r:id="rId24"/>
    <p:sldId id="403" r:id="rId25"/>
    <p:sldId id="348" r:id="rId26"/>
    <p:sldId id="351" r:id="rId27"/>
    <p:sldId id="352" r:id="rId28"/>
    <p:sldId id="354" r:id="rId29"/>
    <p:sldId id="413" r:id="rId30"/>
    <p:sldId id="414" r:id="rId31"/>
    <p:sldId id="405" r:id="rId32"/>
    <p:sldId id="393" r:id="rId33"/>
    <p:sldId id="387" r:id="rId34"/>
    <p:sldId id="388" r:id="rId35"/>
    <p:sldId id="322" r:id="rId36"/>
    <p:sldId id="323" r:id="rId37"/>
    <p:sldId id="359" r:id="rId38"/>
    <p:sldId id="365" r:id="rId39"/>
    <p:sldId id="360" r:id="rId40"/>
    <p:sldId id="364" r:id="rId41"/>
    <p:sldId id="366" r:id="rId42"/>
    <p:sldId id="367" r:id="rId43"/>
    <p:sldId id="415" r:id="rId44"/>
    <p:sldId id="412" r:id="rId45"/>
    <p:sldId id="426" r:id="rId46"/>
    <p:sldId id="428" r:id="rId47"/>
    <p:sldId id="429" r:id="rId48"/>
    <p:sldId id="411" r:id="rId49"/>
    <p:sldId id="324" r:id="rId50"/>
    <p:sldId id="370" r:id="rId51"/>
    <p:sldId id="371" r:id="rId52"/>
    <p:sldId id="373" r:id="rId53"/>
    <p:sldId id="427" r:id="rId54"/>
  </p:sldIdLst>
  <p:sldSz cx="12188825" cy="6858000"/>
  <p:notesSz cx="6950075" cy="9236075"/>
  <p:defaultTextStyle>
    <a:defPPr>
      <a:defRPr lang="en-US"/>
    </a:defPPr>
    <a:lvl1pPr marL="0" algn="l" defTabSz="1218429" rtl="0" eaLnBrk="1" latinLnBrk="0" hangingPunct="1">
      <a:defRPr sz="2400" kern="1200">
        <a:solidFill>
          <a:schemeClr val="tx1"/>
        </a:solidFill>
        <a:latin typeface="+mn-lt"/>
        <a:ea typeface="+mn-ea"/>
        <a:cs typeface="+mn-cs"/>
      </a:defRPr>
    </a:lvl1pPr>
    <a:lvl2pPr marL="609215" algn="l" defTabSz="1218429" rtl="0" eaLnBrk="1" latinLnBrk="0" hangingPunct="1">
      <a:defRPr sz="2400" kern="1200">
        <a:solidFill>
          <a:schemeClr val="tx1"/>
        </a:solidFill>
        <a:latin typeface="+mn-lt"/>
        <a:ea typeface="+mn-ea"/>
        <a:cs typeface="+mn-cs"/>
      </a:defRPr>
    </a:lvl2pPr>
    <a:lvl3pPr marL="1218429" algn="l" defTabSz="1218429" rtl="0" eaLnBrk="1" latinLnBrk="0" hangingPunct="1">
      <a:defRPr sz="2400" kern="1200">
        <a:solidFill>
          <a:schemeClr val="tx1"/>
        </a:solidFill>
        <a:latin typeface="+mn-lt"/>
        <a:ea typeface="+mn-ea"/>
        <a:cs typeface="+mn-cs"/>
      </a:defRPr>
    </a:lvl3pPr>
    <a:lvl4pPr marL="1827644" algn="l" defTabSz="1218429" rtl="0" eaLnBrk="1" latinLnBrk="0" hangingPunct="1">
      <a:defRPr sz="2400" kern="1200">
        <a:solidFill>
          <a:schemeClr val="tx1"/>
        </a:solidFill>
        <a:latin typeface="+mn-lt"/>
        <a:ea typeface="+mn-ea"/>
        <a:cs typeface="+mn-cs"/>
      </a:defRPr>
    </a:lvl4pPr>
    <a:lvl5pPr marL="2436855" algn="l" defTabSz="1218429" rtl="0" eaLnBrk="1" latinLnBrk="0" hangingPunct="1">
      <a:defRPr sz="2400" kern="1200">
        <a:solidFill>
          <a:schemeClr val="tx1"/>
        </a:solidFill>
        <a:latin typeface="+mn-lt"/>
        <a:ea typeface="+mn-ea"/>
        <a:cs typeface="+mn-cs"/>
      </a:defRPr>
    </a:lvl5pPr>
    <a:lvl6pPr marL="3046062" algn="l" defTabSz="1218429" rtl="0" eaLnBrk="1" latinLnBrk="0" hangingPunct="1">
      <a:defRPr sz="2400" kern="1200">
        <a:solidFill>
          <a:schemeClr val="tx1"/>
        </a:solidFill>
        <a:latin typeface="+mn-lt"/>
        <a:ea typeface="+mn-ea"/>
        <a:cs typeface="+mn-cs"/>
      </a:defRPr>
    </a:lvl6pPr>
    <a:lvl7pPr marL="3655288" algn="l" defTabSz="1218429" rtl="0" eaLnBrk="1" latinLnBrk="0" hangingPunct="1">
      <a:defRPr sz="2400" kern="1200">
        <a:solidFill>
          <a:schemeClr val="tx1"/>
        </a:solidFill>
        <a:latin typeface="+mn-lt"/>
        <a:ea typeface="+mn-ea"/>
        <a:cs typeface="+mn-cs"/>
      </a:defRPr>
    </a:lvl7pPr>
    <a:lvl8pPr marL="4264496" algn="l" defTabSz="1218429" rtl="0" eaLnBrk="1" latinLnBrk="0" hangingPunct="1">
      <a:defRPr sz="2400" kern="1200">
        <a:solidFill>
          <a:schemeClr val="tx1"/>
        </a:solidFill>
        <a:latin typeface="+mn-lt"/>
        <a:ea typeface="+mn-ea"/>
        <a:cs typeface="+mn-cs"/>
      </a:defRPr>
    </a:lvl8pPr>
    <a:lvl9pPr marL="4873708" algn="l" defTabSz="1218429"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labhaneni, Snigdha (CDC/DDID/NCEZID)" initials="VS(" lastIdx="11" clrIdx="0">
    <p:extLst/>
  </p:cmAuthor>
  <p:cmAuthor id="2" name="Pamela Talley" initials="PT" lastIdx="30" clrIdx="1"/>
  <p:cmAuthor id="3" name="Carolyn Stover" initials="CS" lastIdx="2" clrIdx="2"/>
  <p:cmAuthor id="4" name="Marion Kainer" initials="MAK"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89481" autoAdjust="0"/>
  </p:normalViewPr>
  <p:slideViewPr>
    <p:cSldViewPr>
      <p:cViewPr>
        <p:scale>
          <a:sx n="80" d="100"/>
          <a:sy n="80" d="100"/>
        </p:scale>
        <p:origin x="-918" y="-126"/>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c.gov\project\CCID_NCZVED_DFBMD_MDB\Mycotics-Epi\Candida\C.%20auris\United%20States\US%20weekly%20updates\graphs%20&amp;%20data\Specimen_tracking%20for%20epi%20curve_Nov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6"/>
          <c:order val="0"/>
          <c:tx>
            <c:strRef>
              <c:f>'All clinical, indicating probs'!$L$1</c:f>
              <c:strCache>
                <c:ptCount val="1"/>
                <c:pt idx="0">
                  <c:v>New York</c:v>
                </c:pt>
              </c:strCache>
            </c:strRef>
          </c:tx>
          <c:spPr>
            <a:solidFill>
              <a:srgbClr val="3182BD"/>
            </a:solidFill>
            <a:ln>
              <a:solidFill>
                <a:schemeClr val="bg1"/>
              </a:solidFill>
            </a:ln>
            <a:effectLst/>
          </c:spPr>
          <c:invertIfNegative val="0"/>
          <c:cat>
            <c:numRef>
              <c:f>'All clinical, indicating probs'!Date_collected</c:f>
              <c:numCache>
                <c:formatCode>General</c:formatCode>
                <c:ptCount val="44"/>
                <c:pt idx="0" formatCode="[$-409]mmm\-yy;@">
                  <c:v>41395</c:v>
                </c:pt>
                <c:pt idx="2" formatCode="[$-409]mmm\-yy;@">
                  <c:v>42156</c:v>
                </c:pt>
                <c:pt idx="3" formatCode="[$-409]mmm\-yy;@">
                  <c:v>42186</c:v>
                </c:pt>
                <c:pt idx="4" formatCode="[$-409]mmm\-yy;@">
                  <c:v>42217</c:v>
                </c:pt>
                <c:pt idx="5" formatCode="[$-409]mmm\-yy;@">
                  <c:v>42248</c:v>
                </c:pt>
                <c:pt idx="6" formatCode="[$-409]mmm\-yy;@">
                  <c:v>42278</c:v>
                </c:pt>
                <c:pt idx="7" formatCode="[$-409]mmm\-yy;@">
                  <c:v>42309</c:v>
                </c:pt>
                <c:pt idx="8" formatCode="[$-409]mmm\-yy;@">
                  <c:v>42339</c:v>
                </c:pt>
                <c:pt idx="9" formatCode="[$-409]mmm\-yy;@">
                  <c:v>42370</c:v>
                </c:pt>
                <c:pt idx="10" formatCode="[$-409]mmm\-yy;@">
                  <c:v>42401</c:v>
                </c:pt>
                <c:pt idx="11" formatCode="[$-409]mmm\-yy;@">
                  <c:v>42430</c:v>
                </c:pt>
                <c:pt idx="12" formatCode="[$-409]mmm\-yy;@">
                  <c:v>42461</c:v>
                </c:pt>
                <c:pt idx="13" formatCode="[$-409]mmm\-yy;@">
                  <c:v>42491</c:v>
                </c:pt>
                <c:pt idx="14" formatCode="[$-409]mmm\-yy;@">
                  <c:v>42522</c:v>
                </c:pt>
                <c:pt idx="15" formatCode="[$-409]mmm\-yy;@">
                  <c:v>42552</c:v>
                </c:pt>
                <c:pt idx="16" formatCode="[$-409]mmm\-yy;@">
                  <c:v>42583</c:v>
                </c:pt>
                <c:pt idx="17" formatCode="[$-409]mmm\-yy;@">
                  <c:v>42614</c:v>
                </c:pt>
                <c:pt idx="18" formatCode="[$-409]mmm\-yy;@">
                  <c:v>42644</c:v>
                </c:pt>
                <c:pt idx="19" formatCode="[$-409]mmm\-yy;@">
                  <c:v>42675</c:v>
                </c:pt>
                <c:pt idx="20" formatCode="[$-409]mmm\-yy;@">
                  <c:v>42705</c:v>
                </c:pt>
                <c:pt idx="21" formatCode="[$-409]mmm\-yy;@">
                  <c:v>42736</c:v>
                </c:pt>
                <c:pt idx="22" formatCode="[$-409]mmm\-yy;@">
                  <c:v>42767</c:v>
                </c:pt>
                <c:pt idx="23" formatCode="[$-409]mmm\-yy;@">
                  <c:v>42795</c:v>
                </c:pt>
                <c:pt idx="24" formatCode="[$-409]mmm\-yy;@">
                  <c:v>42826</c:v>
                </c:pt>
                <c:pt idx="25" formatCode="[$-409]mmm\-yy;@">
                  <c:v>42856</c:v>
                </c:pt>
                <c:pt idx="26" formatCode="[$-409]mmm\-yy;@">
                  <c:v>42887</c:v>
                </c:pt>
                <c:pt idx="27" formatCode="[$-409]mmm\-yy;@">
                  <c:v>42917</c:v>
                </c:pt>
                <c:pt idx="28" formatCode="[$-409]mmm\-yy;@">
                  <c:v>42948</c:v>
                </c:pt>
                <c:pt idx="29" formatCode="[$-409]mmm\-yy;@">
                  <c:v>42979</c:v>
                </c:pt>
                <c:pt idx="30" formatCode="[$-409]mmm\-yy;@">
                  <c:v>43009</c:v>
                </c:pt>
                <c:pt idx="31" formatCode="[$-409]mmm\-yy;@">
                  <c:v>43040</c:v>
                </c:pt>
                <c:pt idx="32" formatCode="[$-409]mmm\-yy;@">
                  <c:v>43070</c:v>
                </c:pt>
                <c:pt idx="33" formatCode="[$-409]mmm\-yy;@">
                  <c:v>43101</c:v>
                </c:pt>
                <c:pt idx="34" formatCode="[$-409]mmm\-yy;@">
                  <c:v>43132</c:v>
                </c:pt>
                <c:pt idx="35" formatCode="[$-409]mmm\-yy;@">
                  <c:v>43160</c:v>
                </c:pt>
                <c:pt idx="36" formatCode="[$-409]mmm\-yy;@">
                  <c:v>43191</c:v>
                </c:pt>
                <c:pt idx="37" formatCode="[$-409]mmm\-yy;@">
                  <c:v>43221</c:v>
                </c:pt>
                <c:pt idx="38" formatCode="[$-409]mmm\-yy;@">
                  <c:v>43252</c:v>
                </c:pt>
                <c:pt idx="39" formatCode="[$-409]mmm\-yy;@">
                  <c:v>43282</c:v>
                </c:pt>
                <c:pt idx="40" formatCode="[$-409]mmm\-yy;@">
                  <c:v>43313</c:v>
                </c:pt>
                <c:pt idx="41" formatCode="[$-409]mmm\-yy;@">
                  <c:v>43344</c:v>
                </c:pt>
                <c:pt idx="42" formatCode="[$-409]mmm\-yy;@">
                  <c:v>43374</c:v>
                </c:pt>
                <c:pt idx="43" formatCode="[$-409]mmm\-yy;@">
                  <c:v>43405</c:v>
                </c:pt>
              </c:numCache>
            </c:numRef>
          </c:cat>
          <c:val>
            <c:numRef>
              <c:f>'All clinical, indicating probs'!New_York</c:f>
              <c:numCache>
                <c:formatCode>General</c:formatCode>
                <c:ptCount val="44"/>
                <c:pt idx="0">
                  <c:v>1</c:v>
                </c:pt>
                <c:pt idx="1">
                  <c:v>0</c:v>
                </c:pt>
                <c:pt idx="2">
                  <c:v>0</c:v>
                </c:pt>
                <c:pt idx="3">
                  <c:v>0</c:v>
                </c:pt>
                <c:pt idx="4">
                  <c:v>0</c:v>
                </c:pt>
                <c:pt idx="5">
                  <c:v>0</c:v>
                </c:pt>
                <c:pt idx="6">
                  <c:v>0</c:v>
                </c:pt>
                <c:pt idx="7">
                  <c:v>0</c:v>
                </c:pt>
                <c:pt idx="8">
                  <c:v>0</c:v>
                </c:pt>
                <c:pt idx="9">
                  <c:v>0</c:v>
                </c:pt>
                <c:pt idx="10">
                  <c:v>0</c:v>
                </c:pt>
                <c:pt idx="11">
                  <c:v>0</c:v>
                </c:pt>
                <c:pt idx="12">
                  <c:v>1</c:v>
                </c:pt>
                <c:pt idx="13">
                  <c:v>0</c:v>
                </c:pt>
                <c:pt idx="14">
                  <c:v>1</c:v>
                </c:pt>
                <c:pt idx="15">
                  <c:v>0</c:v>
                </c:pt>
                <c:pt idx="16">
                  <c:v>4</c:v>
                </c:pt>
                <c:pt idx="17">
                  <c:v>2</c:v>
                </c:pt>
                <c:pt idx="18">
                  <c:v>3</c:v>
                </c:pt>
                <c:pt idx="19">
                  <c:v>7</c:v>
                </c:pt>
                <c:pt idx="20">
                  <c:v>8</c:v>
                </c:pt>
                <c:pt idx="21">
                  <c:v>3</c:v>
                </c:pt>
                <c:pt idx="22">
                  <c:v>4</c:v>
                </c:pt>
                <c:pt idx="23">
                  <c:v>7</c:v>
                </c:pt>
                <c:pt idx="24">
                  <c:v>12</c:v>
                </c:pt>
                <c:pt idx="25">
                  <c:v>9</c:v>
                </c:pt>
                <c:pt idx="26">
                  <c:v>8</c:v>
                </c:pt>
                <c:pt idx="27">
                  <c:v>9</c:v>
                </c:pt>
                <c:pt idx="28">
                  <c:v>8</c:v>
                </c:pt>
                <c:pt idx="29">
                  <c:v>11</c:v>
                </c:pt>
                <c:pt idx="30">
                  <c:v>4</c:v>
                </c:pt>
                <c:pt idx="31">
                  <c:v>13</c:v>
                </c:pt>
                <c:pt idx="32">
                  <c:v>11</c:v>
                </c:pt>
                <c:pt idx="33">
                  <c:v>9</c:v>
                </c:pt>
                <c:pt idx="34">
                  <c:v>6</c:v>
                </c:pt>
                <c:pt idx="35">
                  <c:v>18</c:v>
                </c:pt>
                <c:pt idx="36">
                  <c:v>8</c:v>
                </c:pt>
                <c:pt idx="37">
                  <c:v>22</c:v>
                </c:pt>
                <c:pt idx="38">
                  <c:v>10</c:v>
                </c:pt>
                <c:pt idx="39">
                  <c:v>11</c:v>
                </c:pt>
                <c:pt idx="40">
                  <c:v>17</c:v>
                </c:pt>
                <c:pt idx="41">
                  <c:v>14</c:v>
                </c:pt>
                <c:pt idx="42">
                  <c:v>8</c:v>
                </c:pt>
                <c:pt idx="43">
                  <c:v>16</c:v>
                </c:pt>
              </c:numCache>
            </c:numRef>
          </c:val>
          <c:extLst xmlns:c16r2="http://schemas.microsoft.com/office/drawing/2015/06/chart">
            <c:ext xmlns:c16="http://schemas.microsoft.com/office/drawing/2014/chart" uri="{C3380CC4-5D6E-409C-BE32-E72D297353CC}">
              <c16:uniqueId val="{00000000-C94C-466D-83CC-0506901BA245}"/>
            </c:ext>
          </c:extLst>
        </c:ser>
        <c:ser>
          <c:idx val="5"/>
          <c:order val="1"/>
          <c:tx>
            <c:strRef>
              <c:f>'All clinical, indicating probs'!$J$1</c:f>
              <c:strCache>
                <c:ptCount val="1"/>
                <c:pt idx="0">
                  <c:v>New Jersey</c:v>
                </c:pt>
              </c:strCache>
            </c:strRef>
          </c:tx>
          <c:spPr>
            <a:solidFill>
              <a:srgbClr val="33A02C"/>
            </a:solidFill>
            <a:ln>
              <a:solidFill>
                <a:schemeClr val="bg1"/>
              </a:solidFill>
            </a:ln>
            <a:effectLst/>
          </c:spPr>
          <c:invertIfNegative val="0"/>
          <c:cat>
            <c:numRef>
              <c:f>'All clinical, indicating probs'!Date_collected</c:f>
              <c:numCache>
                <c:formatCode>General</c:formatCode>
                <c:ptCount val="44"/>
                <c:pt idx="0" formatCode="[$-409]mmm\-yy;@">
                  <c:v>41395</c:v>
                </c:pt>
                <c:pt idx="2" formatCode="[$-409]mmm\-yy;@">
                  <c:v>42156</c:v>
                </c:pt>
                <c:pt idx="3" formatCode="[$-409]mmm\-yy;@">
                  <c:v>42186</c:v>
                </c:pt>
                <c:pt idx="4" formatCode="[$-409]mmm\-yy;@">
                  <c:v>42217</c:v>
                </c:pt>
                <c:pt idx="5" formatCode="[$-409]mmm\-yy;@">
                  <c:v>42248</c:v>
                </c:pt>
                <c:pt idx="6" formatCode="[$-409]mmm\-yy;@">
                  <c:v>42278</c:v>
                </c:pt>
                <c:pt idx="7" formatCode="[$-409]mmm\-yy;@">
                  <c:v>42309</c:v>
                </c:pt>
                <c:pt idx="8" formatCode="[$-409]mmm\-yy;@">
                  <c:v>42339</c:v>
                </c:pt>
                <c:pt idx="9" formatCode="[$-409]mmm\-yy;@">
                  <c:v>42370</c:v>
                </c:pt>
                <c:pt idx="10" formatCode="[$-409]mmm\-yy;@">
                  <c:v>42401</c:v>
                </c:pt>
                <c:pt idx="11" formatCode="[$-409]mmm\-yy;@">
                  <c:v>42430</c:v>
                </c:pt>
                <c:pt idx="12" formatCode="[$-409]mmm\-yy;@">
                  <c:v>42461</c:v>
                </c:pt>
                <c:pt idx="13" formatCode="[$-409]mmm\-yy;@">
                  <c:v>42491</c:v>
                </c:pt>
                <c:pt idx="14" formatCode="[$-409]mmm\-yy;@">
                  <c:v>42522</c:v>
                </c:pt>
                <c:pt idx="15" formatCode="[$-409]mmm\-yy;@">
                  <c:v>42552</c:v>
                </c:pt>
                <c:pt idx="16" formatCode="[$-409]mmm\-yy;@">
                  <c:v>42583</c:v>
                </c:pt>
                <c:pt idx="17" formatCode="[$-409]mmm\-yy;@">
                  <c:v>42614</c:v>
                </c:pt>
                <c:pt idx="18" formatCode="[$-409]mmm\-yy;@">
                  <c:v>42644</c:v>
                </c:pt>
                <c:pt idx="19" formatCode="[$-409]mmm\-yy;@">
                  <c:v>42675</c:v>
                </c:pt>
                <c:pt idx="20" formatCode="[$-409]mmm\-yy;@">
                  <c:v>42705</c:v>
                </c:pt>
                <c:pt idx="21" formatCode="[$-409]mmm\-yy;@">
                  <c:v>42736</c:v>
                </c:pt>
                <c:pt idx="22" formatCode="[$-409]mmm\-yy;@">
                  <c:v>42767</c:v>
                </c:pt>
                <c:pt idx="23" formatCode="[$-409]mmm\-yy;@">
                  <c:v>42795</c:v>
                </c:pt>
                <c:pt idx="24" formatCode="[$-409]mmm\-yy;@">
                  <c:v>42826</c:v>
                </c:pt>
                <c:pt idx="25" formatCode="[$-409]mmm\-yy;@">
                  <c:v>42856</c:v>
                </c:pt>
                <c:pt idx="26" formatCode="[$-409]mmm\-yy;@">
                  <c:v>42887</c:v>
                </c:pt>
                <c:pt idx="27" formatCode="[$-409]mmm\-yy;@">
                  <c:v>42917</c:v>
                </c:pt>
                <c:pt idx="28" formatCode="[$-409]mmm\-yy;@">
                  <c:v>42948</c:v>
                </c:pt>
                <c:pt idx="29" formatCode="[$-409]mmm\-yy;@">
                  <c:v>42979</c:v>
                </c:pt>
                <c:pt idx="30" formatCode="[$-409]mmm\-yy;@">
                  <c:v>43009</c:v>
                </c:pt>
                <c:pt idx="31" formatCode="[$-409]mmm\-yy;@">
                  <c:v>43040</c:v>
                </c:pt>
                <c:pt idx="32" formatCode="[$-409]mmm\-yy;@">
                  <c:v>43070</c:v>
                </c:pt>
                <c:pt idx="33" formatCode="[$-409]mmm\-yy;@">
                  <c:v>43101</c:v>
                </c:pt>
                <c:pt idx="34" formatCode="[$-409]mmm\-yy;@">
                  <c:v>43132</c:v>
                </c:pt>
                <c:pt idx="35" formatCode="[$-409]mmm\-yy;@">
                  <c:v>43160</c:v>
                </c:pt>
                <c:pt idx="36" formatCode="[$-409]mmm\-yy;@">
                  <c:v>43191</c:v>
                </c:pt>
                <c:pt idx="37" formatCode="[$-409]mmm\-yy;@">
                  <c:v>43221</c:v>
                </c:pt>
                <c:pt idx="38" formatCode="[$-409]mmm\-yy;@">
                  <c:v>43252</c:v>
                </c:pt>
                <c:pt idx="39" formatCode="[$-409]mmm\-yy;@">
                  <c:v>43282</c:v>
                </c:pt>
                <c:pt idx="40" formatCode="[$-409]mmm\-yy;@">
                  <c:v>43313</c:v>
                </c:pt>
                <c:pt idx="41" formatCode="[$-409]mmm\-yy;@">
                  <c:v>43344</c:v>
                </c:pt>
                <c:pt idx="42" formatCode="[$-409]mmm\-yy;@">
                  <c:v>43374</c:v>
                </c:pt>
                <c:pt idx="43" formatCode="[$-409]mmm\-yy;@">
                  <c:v>43405</c:v>
                </c:pt>
              </c:numCache>
            </c:numRef>
          </c:cat>
          <c:val>
            <c:numRef>
              <c:f>'All clinical, indicating probs'!New_Jersey</c:f>
              <c:numCache>
                <c:formatCode>General</c:formatCode>
                <c:ptCount val="44"/>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2</c:v>
                </c:pt>
                <c:pt idx="21">
                  <c:v>5</c:v>
                </c:pt>
                <c:pt idx="22">
                  <c:v>4</c:v>
                </c:pt>
                <c:pt idx="23">
                  <c:v>1</c:v>
                </c:pt>
                <c:pt idx="24">
                  <c:v>3</c:v>
                </c:pt>
                <c:pt idx="25">
                  <c:v>1</c:v>
                </c:pt>
                <c:pt idx="26">
                  <c:v>3</c:v>
                </c:pt>
                <c:pt idx="27">
                  <c:v>2</c:v>
                </c:pt>
                <c:pt idx="28">
                  <c:v>4</c:v>
                </c:pt>
                <c:pt idx="29">
                  <c:v>3</c:v>
                </c:pt>
                <c:pt idx="30">
                  <c:v>7</c:v>
                </c:pt>
                <c:pt idx="31">
                  <c:v>4</c:v>
                </c:pt>
                <c:pt idx="32">
                  <c:v>8</c:v>
                </c:pt>
                <c:pt idx="33">
                  <c:v>3</c:v>
                </c:pt>
                <c:pt idx="34">
                  <c:v>5</c:v>
                </c:pt>
                <c:pt idx="35">
                  <c:v>3</c:v>
                </c:pt>
                <c:pt idx="36">
                  <c:v>7</c:v>
                </c:pt>
                <c:pt idx="37">
                  <c:v>5</c:v>
                </c:pt>
                <c:pt idx="38">
                  <c:v>7</c:v>
                </c:pt>
                <c:pt idx="39">
                  <c:v>3</c:v>
                </c:pt>
                <c:pt idx="40">
                  <c:v>8</c:v>
                </c:pt>
                <c:pt idx="41">
                  <c:v>4</c:v>
                </c:pt>
                <c:pt idx="42">
                  <c:v>2</c:v>
                </c:pt>
                <c:pt idx="43">
                  <c:v>3</c:v>
                </c:pt>
              </c:numCache>
            </c:numRef>
          </c:val>
          <c:extLst xmlns:c16r2="http://schemas.microsoft.com/office/drawing/2015/06/chart">
            <c:ext xmlns:c16="http://schemas.microsoft.com/office/drawing/2014/chart" uri="{C3380CC4-5D6E-409C-BE32-E72D297353CC}">
              <c16:uniqueId val="{00000001-C94C-466D-83CC-0506901BA245}"/>
            </c:ext>
          </c:extLst>
        </c:ser>
        <c:ser>
          <c:idx val="3"/>
          <c:order val="2"/>
          <c:tx>
            <c:strRef>
              <c:f>'All clinical, indicating probs'!$H$1</c:f>
              <c:strCache>
                <c:ptCount val="1"/>
                <c:pt idx="0">
                  <c:v>Maryland</c:v>
                </c:pt>
              </c:strCache>
            </c:strRef>
          </c:tx>
          <c:spPr>
            <a:solidFill>
              <a:srgbClr val="CAB2D6"/>
            </a:solidFill>
            <a:ln>
              <a:solidFill>
                <a:schemeClr val="bg1"/>
              </a:solidFill>
            </a:ln>
            <a:effectLst/>
          </c:spPr>
          <c:invertIfNegative val="0"/>
          <c:cat>
            <c:numRef>
              <c:f>'All clinical, indicating probs'!Date_collected</c:f>
              <c:numCache>
                <c:formatCode>General</c:formatCode>
                <c:ptCount val="44"/>
                <c:pt idx="0" formatCode="[$-409]mmm\-yy;@">
                  <c:v>41395</c:v>
                </c:pt>
                <c:pt idx="2" formatCode="[$-409]mmm\-yy;@">
                  <c:v>42156</c:v>
                </c:pt>
                <c:pt idx="3" formatCode="[$-409]mmm\-yy;@">
                  <c:v>42186</c:v>
                </c:pt>
                <c:pt idx="4" formatCode="[$-409]mmm\-yy;@">
                  <c:v>42217</c:v>
                </c:pt>
                <c:pt idx="5" formatCode="[$-409]mmm\-yy;@">
                  <c:v>42248</c:v>
                </c:pt>
                <c:pt idx="6" formatCode="[$-409]mmm\-yy;@">
                  <c:v>42278</c:v>
                </c:pt>
                <c:pt idx="7" formatCode="[$-409]mmm\-yy;@">
                  <c:v>42309</c:v>
                </c:pt>
                <c:pt idx="8" formatCode="[$-409]mmm\-yy;@">
                  <c:v>42339</c:v>
                </c:pt>
                <c:pt idx="9" formatCode="[$-409]mmm\-yy;@">
                  <c:v>42370</c:v>
                </c:pt>
                <c:pt idx="10" formatCode="[$-409]mmm\-yy;@">
                  <c:v>42401</c:v>
                </c:pt>
                <c:pt idx="11" formatCode="[$-409]mmm\-yy;@">
                  <c:v>42430</c:v>
                </c:pt>
                <c:pt idx="12" formatCode="[$-409]mmm\-yy;@">
                  <c:v>42461</c:v>
                </c:pt>
                <c:pt idx="13" formatCode="[$-409]mmm\-yy;@">
                  <c:v>42491</c:v>
                </c:pt>
                <c:pt idx="14" formatCode="[$-409]mmm\-yy;@">
                  <c:v>42522</c:v>
                </c:pt>
                <c:pt idx="15" formatCode="[$-409]mmm\-yy;@">
                  <c:v>42552</c:v>
                </c:pt>
                <c:pt idx="16" formatCode="[$-409]mmm\-yy;@">
                  <c:v>42583</c:v>
                </c:pt>
                <c:pt idx="17" formatCode="[$-409]mmm\-yy;@">
                  <c:v>42614</c:v>
                </c:pt>
                <c:pt idx="18" formatCode="[$-409]mmm\-yy;@">
                  <c:v>42644</c:v>
                </c:pt>
                <c:pt idx="19" formatCode="[$-409]mmm\-yy;@">
                  <c:v>42675</c:v>
                </c:pt>
                <c:pt idx="20" formatCode="[$-409]mmm\-yy;@">
                  <c:v>42705</c:v>
                </c:pt>
                <c:pt idx="21" formatCode="[$-409]mmm\-yy;@">
                  <c:v>42736</c:v>
                </c:pt>
                <c:pt idx="22" formatCode="[$-409]mmm\-yy;@">
                  <c:v>42767</c:v>
                </c:pt>
                <c:pt idx="23" formatCode="[$-409]mmm\-yy;@">
                  <c:v>42795</c:v>
                </c:pt>
                <c:pt idx="24" formatCode="[$-409]mmm\-yy;@">
                  <c:v>42826</c:v>
                </c:pt>
                <c:pt idx="25" formatCode="[$-409]mmm\-yy;@">
                  <c:v>42856</c:v>
                </c:pt>
                <c:pt idx="26" formatCode="[$-409]mmm\-yy;@">
                  <c:v>42887</c:v>
                </c:pt>
                <c:pt idx="27" formatCode="[$-409]mmm\-yy;@">
                  <c:v>42917</c:v>
                </c:pt>
                <c:pt idx="28" formatCode="[$-409]mmm\-yy;@">
                  <c:v>42948</c:v>
                </c:pt>
                <c:pt idx="29" formatCode="[$-409]mmm\-yy;@">
                  <c:v>42979</c:v>
                </c:pt>
                <c:pt idx="30" formatCode="[$-409]mmm\-yy;@">
                  <c:v>43009</c:v>
                </c:pt>
                <c:pt idx="31" formatCode="[$-409]mmm\-yy;@">
                  <c:v>43040</c:v>
                </c:pt>
                <c:pt idx="32" formatCode="[$-409]mmm\-yy;@">
                  <c:v>43070</c:v>
                </c:pt>
                <c:pt idx="33" formatCode="[$-409]mmm\-yy;@">
                  <c:v>43101</c:v>
                </c:pt>
                <c:pt idx="34" formatCode="[$-409]mmm\-yy;@">
                  <c:v>43132</c:v>
                </c:pt>
                <c:pt idx="35" formatCode="[$-409]mmm\-yy;@">
                  <c:v>43160</c:v>
                </c:pt>
                <c:pt idx="36" formatCode="[$-409]mmm\-yy;@">
                  <c:v>43191</c:v>
                </c:pt>
                <c:pt idx="37" formatCode="[$-409]mmm\-yy;@">
                  <c:v>43221</c:v>
                </c:pt>
                <c:pt idx="38" formatCode="[$-409]mmm\-yy;@">
                  <c:v>43252</c:v>
                </c:pt>
                <c:pt idx="39" formatCode="[$-409]mmm\-yy;@">
                  <c:v>43282</c:v>
                </c:pt>
                <c:pt idx="40" formatCode="[$-409]mmm\-yy;@">
                  <c:v>43313</c:v>
                </c:pt>
                <c:pt idx="41" formatCode="[$-409]mmm\-yy;@">
                  <c:v>43344</c:v>
                </c:pt>
                <c:pt idx="42" formatCode="[$-409]mmm\-yy;@">
                  <c:v>43374</c:v>
                </c:pt>
                <c:pt idx="43" formatCode="[$-409]mmm\-yy;@">
                  <c:v>43405</c:v>
                </c:pt>
              </c:numCache>
            </c:numRef>
          </c:cat>
          <c:val>
            <c:numRef>
              <c:f>'All clinical, indicating probs'!Maryland</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1</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c:v>
                </c:pt>
                <c:pt idx="32">
                  <c:v>0</c:v>
                </c:pt>
                <c:pt idx="33">
                  <c:v>0</c:v>
                </c:pt>
                <c:pt idx="34">
                  <c:v>0</c:v>
                </c:pt>
                <c:pt idx="35">
                  <c:v>0</c:v>
                </c:pt>
                <c:pt idx="36">
                  <c:v>0</c:v>
                </c:pt>
                <c:pt idx="37">
                  <c:v>1</c:v>
                </c:pt>
                <c:pt idx="38">
                  <c:v>0</c:v>
                </c:pt>
                <c:pt idx="39">
                  <c:v>0</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02-C94C-466D-83CC-0506901BA245}"/>
            </c:ext>
          </c:extLst>
        </c:ser>
        <c:ser>
          <c:idx val="1"/>
          <c:order val="3"/>
          <c:tx>
            <c:strRef>
              <c:f>'All clinical, indicating probs'!$E$1</c:f>
              <c:strCache>
                <c:ptCount val="1"/>
                <c:pt idx="0">
                  <c:v>Illinois</c:v>
                </c:pt>
              </c:strCache>
            </c:strRef>
          </c:tx>
          <c:spPr>
            <a:solidFill>
              <a:srgbClr val="FF7F00"/>
            </a:solidFill>
            <a:ln>
              <a:solidFill>
                <a:schemeClr val="bg1"/>
              </a:solidFill>
            </a:ln>
            <a:effectLst/>
          </c:spPr>
          <c:invertIfNegative val="0"/>
          <c:cat>
            <c:numRef>
              <c:f>'All clinical, indicating probs'!Date_collected</c:f>
              <c:numCache>
                <c:formatCode>General</c:formatCode>
                <c:ptCount val="44"/>
                <c:pt idx="0" formatCode="[$-409]mmm\-yy;@">
                  <c:v>41395</c:v>
                </c:pt>
                <c:pt idx="2" formatCode="[$-409]mmm\-yy;@">
                  <c:v>42156</c:v>
                </c:pt>
                <c:pt idx="3" formatCode="[$-409]mmm\-yy;@">
                  <c:v>42186</c:v>
                </c:pt>
                <c:pt idx="4" formatCode="[$-409]mmm\-yy;@">
                  <c:v>42217</c:v>
                </c:pt>
                <c:pt idx="5" formatCode="[$-409]mmm\-yy;@">
                  <c:v>42248</c:v>
                </c:pt>
                <c:pt idx="6" formatCode="[$-409]mmm\-yy;@">
                  <c:v>42278</c:v>
                </c:pt>
                <c:pt idx="7" formatCode="[$-409]mmm\-yy;@">
                  <c:v>42309</c:v>
                </c:pt>
                <c:pt idx="8" formatCode="[$-409]mmm\-yy;@">
                  <c:v>42339</c:v>
                </c:pt>
                <c:pt idx="9" formatCode="[$-409]mmm\-yy;@">
                  <c:v>42370</c:v>
                </c:pt>
                <c:pt idx="10" formatCode="[$-409]mmm\-yy;@">
                  <c:v>42401</c:v>
                </c:pt>
                <c:pt idx="11" formatCode="[$-409]mmm\-yy;@">
                  <c:v>42430</c:v>
                </c:pt>
                <c:pt idx="12" formatCode="[$-409]mmm\-yy;@">
                  <c:v>42461</c:v>
                </c:pt>
                <c:pt idx="13" formatCode="[$-409]mmm\-yy;@">
                  <c:v>42491</c:v>
                </c:pt>
                <c:pt idx="14" formatCode="[$-409]mmm\-yy;@">
                  <c:v>42522</c:v>
                </c:pt>
                <c:pt idx="15" formatCode="[$-409]mmm\-yy;@">
                  <c:v>42552</c:v>
                </c:pt>
                <c:pt idx="16" formatCode="[$-409]mmm\-yy;@">
                  <c:v>42583</c:v>
                </c:pt>
                <c:pt idx="17" formatCode="[$-409]mmm\-yy;@">
                  <c:v>42614</c:v>
                </c:pt>
                <c:pt idx="18" formatCode="[$-409]mmm\-yy;@">
                  <c:v>42644</c:v>
                </c:pt>
                <c:pt idx="19" formatCode="[$-409]mmm\-yy;@">
                  <c:v>42675</c:v>
                </c:pt>
                <c:pt idx="20" formatCode="[$-409]mmm\-yy;@">
                  <c:v>42705</c:v>
                </c:pt>
                <c:pt idx="21" formatCode="[$-409]mmm\-yy;@">
                  <c:v>42736</c:v>
                </c:pt>
                <c:pt idx="22" formatCode="[$-409]mmm\-yy;@">
                  <c:v>42767</c:v>
                </c:pt>
                <c:pt idx="23" formatCode="[$-409]mmm\-yy;@">
                  <c:v>42795</c:v>
                </c:pt>
                <c:pt idx="24" formatCode="[$-409]mmm\-yy;@">
                  <c:v>42826</c:v>
                </c:pt>
                <c:pt idx="25" formatCode="[$-409]mmm\-yy;@">
                  <c:v>42856</c:v>
                </c:pt>
                <c:pt idx="26" formatCode="[$-409]mmm\-yy;@">
                  <c:v>42887</c:v>
                </c:pt>
                <c:pt idx="27" formatCode="[$-409]mmm\-yy;@">
                  <c:v>42917</c:v>
                </c:pt>
                <c:pt idx="28" formatCode="[$-409]mmm\-yy;@">
                  <c:v>42948</c:v>
                </c:pt>
                <c:pt idx="29" formatCode="[$-409]mmm\-yy;@">
                  <c:v>42979</c:v>
                </c:pt>
                <c:pt idx="30" formatCode="[$-409]mmm\-yy;@">
                  <c:v>43009</c:v>
                </c:pt>
                <c:pt idx="31" formatCode="[$-409]mmm\-yy;@">
                  <c:v>43040</c:v>
                </c:pt>
                <c:pt idx="32" formatCode="[$-409]mmm\-yy;@">
                  <c:v>43070</c:v>
                </c:pt>
                <c:pt idx="33" formatCode="[$-409]mmm\-yy;@">
                  <c:v>43101</c:v>
                </c:pt>
                <c:pt idx="34" formatCode="[$-409]mmm\-yy;@">
                  <c:v>43132</c:v>
                </c:pt>
                <c:pt idx="35" formatCode="[$-409]mmm\-yy;@">
                  <c:v>43160</c:v>
                </c:pt>
                <c:pt idx="36" formatCode="[$-409]mmm\-yy;@">
                  <c:v>43191</c:v>
                </c:pt>
                <c:pt idx="37" formatCode="[$-409]mmm\-yy;@">
                  <c:v>43221</c:v>
                </c:pt>
                <c:pt idx="38" formatCode="[$-409]mmm\-yy;@">
                  <c:v>43252</c:v>
                </c:pt>
                <c:pt idx="39" formatCode="[$-409]mmm\-yy;@">
                  <c:v>43282</c:v>
                </c:pt>
                <c:pt idx="40" formatCode="[$-409]mmm\-yy;@">
                  <c:v>43313</c:v>
                </c:pt>
                <c:pt idx="41" formatCode="[$-409]mmm\-yy;@">
                  <c:v>43344</c:v>
                </c:pt>
                <c:pt idx="42" formatCode="[$-409]mmm\-yy;@">
                  <c:v>43374</c:v>
                </c:pt>
                <c:pt idx="43" formatCode="[$-409]mmm\-yy;@">
                  <c:v>43405</c:v>
                </c:pt>
              </c:numCache>
            </c:numRef>
          </c:cat>
          <c:val>
            <c:numRef>
              <c:f>'All clinical, indicating probs'!Illinois</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2</c:v>
                </c:pt>
                <c:pt idx="14">
                  <c:v>0</c:v>
                </c:pt>
                <c:pt idx="15">
                  <c:v>1</c:v>
                </c:pt>
                <c:pt idx="16">
                  <c:v>0</c:v>
                </c:pt>
                <c:pt idx="17">
                  <c:v>0</c:v>
                </c:pt>
                <c:pt idx="18">
                  <c:v>0</c:v>
                </c:pt>
                <c:pt idx="19">
                  <c:v>0</c:v>
                </c:pt>
                <c:pt idx="20">
                  <c:v>1</c:v>
                </c:pt>
                <c:pt idx="21">
                  <c:v>2</c:v>
                </c:pt>
                <c:pt idx="22">
                  <c:v>0</c:v>
                </c:pt>
                <c:pt idx="23">
                  <c:v>0</c:v>
                </c:pt>
                <c:pt idx="24">
                  <c:v>0</c:v>
                </c:pt>
                <c:pt idx="25">
                  <c:v>0</c:v>
                </c:pt>
                <c:pt idx="26">
                  <c:v>0</c:v>
                </c:pt>
                <c:pt idx="27">
                  <c:v>0</c:v>
                </c:pt>
                <c:pt idx="28">
                  <c:v>0</c:v>
                </c:pt>
                <c:pt idx="29">
                  <c:v>2</c:v>
                </c:pt>
                <c:pt idx="30">
                  <c:v>2</c:v>
                </c:pt>
                <c:pt idx="31">
                  <c:v>3</c:v>
                </c:pt>
                <c:pt idx="32">
                  <c:v>2</c:v>
                </c:pt>
                <c:pt idx="33">
                  <c:v>5</c:v>
                </c:pt>
                <c:pt idx="34">
                  <c:v>3</c:v>
                </c:pt>
                <c:pt idx="35">
                  <c:v>2</c:v>
                </c:pt>
                <c:pt idx="36">
                  <c:v>5</c:v>
                </c:pt>
                <c:pt idx="37">
                  <c:v>8</c:v>
                </c:pt>
                <c:pt idx="38">
                  <c:v>9</c:v>
                </c:pt>
                <c:pt idx="39">
                  <c:v>5</c:v>
                </c:pt>
                <c:pt idx="40">
                  <c:v>16</c:v>
                </c:pt>
                <c:pt idx="41">
                  <c:v>12</c:v>
                </c:pt>
                <c:pt idx="42">
                  <c:v>11</c:v>
                </c:pt>
                <c:pt idx="43">
                  <c:v>17</c:v>
                </c:pt>
              </c:numCache>
            </c:numRef>
          </c:val>
          <c:extLst xmlns:c16r2="http://schemas.microsoft.com/office/drawing/2015/06/chart">
            <c:ext xmlns:c16="http://schemas.microsoft.com/office/drawing/2014/chart" uri="{C3380CC4-5D6E-409C-BE32-E72D297353CC}">
              <c16:uniqueId val="{00000003-C94C-466D-83CC-0506901BA245}"/>
            </c:ext>
          </c:extLst>
        </c:ser>
        <c:ser>
          <c:idx val="11"/>
          <c:order val="4"/>
          <c:tx>
            <c:strRef>
              <c:f>'All clinical, indicating probs'!$B$1</c:f>
              <c:strCache>
                <c:ptCount val="1"/>
                <c:pt idx="0">
                  <c:v>California</c:v>
                </c:pt>
              </c:strCache>
            </c:strRef>
          </c:tx>
          <c:spPr>
            <a:solidFill>
              <a:schemeClr val="accent6">
                <a:lumMod val="60000"/>
              </a:schemeClr>
            </a:solidFill>
            <a:ln>
              <a:noFill/>
            </a:ln>
            <a:effectLst/>
          </c:spPr>
          <c:invertIfNegative val="0"/>
          <c:dPt>
            <c:idx val="21"/>
            <c:invertIfNegative val="0"/>
            <c:bubble3D val="0"/>
            <c:spPr>
              <a:solidFill>
                <a:schemeClr val="accent6">
                  <a:lumMod val="60000"/>
                </a:schemeClr>
              </a:solidFill>
              <a:ln>
                <a:solidFill>
                  <a:schemeClr val="bg1"/>
                </a:solidFill>
              </a:ln>
              <a:effectLst/>
            </c:spPr>
            <c:extLst xmlns:c16r2="http://schemas.microsoft.com/office/drawing/2015/06/chart">
              <c:ext xmlns:c16="http://schemas.microsoft.com/office/drawing/2014/chart" uri="{C3380CC4-5D6E-409C-BE32-E72D297353CC}">
                <c16:uniqueId val="{00000005-C94C-466D-83CC-0506901BA245}"/>
              </c:ext>
            </c:extLst>
          </c:dPt>
          <c:cat>
            <c:numRef>
              <c:f>'All clinical, indicating probs'!Date_collected</c:f>
              <c:numCache>
                <c:formatCode>General</c:formatCode>
                <c:ptCount val="44"/>
                <c:pt idx="0" formatCode="[$-409]mmm\-yy;@">
                  <c:v>41395</c:v>
                </c:pt>
                <c:pt idx="2" formatCode="[$-409]mmm\-yy;@">
                  <c:v>42156</c:v>
                </c:pt>
                <c:pt idx="3" formatCode="[$-409]mmm\-yy;@">
                  <c:v>42186</c:v>
                </c:pt>
                <c:pt idx="4" formatCode="[$-409]mmm\-yy;@">
                  <c:v>42217</c:v>
                </c:pt>
                <c:pt idx="5" formatCode="[$-409]mmm\-yy;@">
                  <c:v>42248</c:v>
                </c:pt>
                <c:pt idx="6" formatCode="[$-409]mmm\-yy;@">
                  <c:v>42278</c:v>
                </c:pt>
                <c:pt idx="7" formatCode="[$-409]mmm\-yy;@">
                  <c:v>42309</c:v>
                </c:pt>
                <c:pt idx="8" formatCode="[$-409]mmm\-yy;@">
                  <c:v>42339</c:v>
                </c:pt>
                <c:pt idx="9" formatCode="[$-409]mmm\-yy;@">
                  <c:v>42370</c:v>
                </c:pt>
                <c:pt idx="10" formatCode="[$-409]mmm\-yy;@">
                  <c:v>42401</c:v>
                </c:pt>
                <c:pt idx="11" formatCode="[$-409]mmm\-yy;@">
                  <c:v>42430</c:v>
                </c:pt>
                <c:pt idx="12" formatCode="[$-409]mmm\-yy;@">
                  <c:v>42461</c:v>
                </c:pt>
                <c:pt idx="13" formatCode="[$-409]mmm\-yy;@">
                  <c:v>42491</c:v>
                </c:pt>
                <c:pt idx="14" formatCode="[$-409]mmm\-yy;@">
                  <c:v>42522</c:v>
                </c:pt>
                <c:pt idx="15" formatCode="[$-409]mmm\-yy;@">
                  <c:v>42552</c:v>
                </c:pt>
                <c:pt idx="16" formatCode="[$-409]mmm\-yy;@">
                  <c:v>42583</c:v>
                </c:pt>
                <c:pt idx="17" formatCode="[$-409]mmm\-yy;@">
                  <c:v>42614</c:v>
                </c:pt>
                <c:pt idx="18" formatCode="[$-409]mmm\-yy;@">
                  <c:v>42644</c:v>
                </c:pt>
                <c:pt idx="19" formatCode="[$-409]mmm\-yy;@">
                  <c:v>42675</c:v>
                </c:pt>
                <c:pt idx="20" formatCode="[$-409]mmm\-yy;@">
                  <c:v>42705</c:v>
                </c:pt>
                <c:pt idx="21" formatCode="[$-409]mmm\-yy;@">
                  <c:v>42736</c:v>
                </c:pt>
                <c:pt idx="22" formatCode="[$-409]mmm\-yy;@">
                  <c:v>42767</c:v>
                </c:pt>
                <c:pt idx="23" formatCode="[$-409]mmm\-yy;@">
                  <c:v>42795</c:v>
                </c:pt>
                <c:pt idx="24" formatCode="[$-409]mmm\-yy;@">
                  <c:v>42826</c:v>
                </c:pt>
                <c:pt idx="25" formatCode="[$-409]mmm\-yy;@">
                  <c:v>42856</c:v>
                </c:pt>
                <c:pt idx="26" formatCode="[$-409]mmm\-yy;@">
                  <c:v>42887</c:v>
                </c:pt>
                <c:pt idx="27" formatCode="[$-409]mmm\-yy;@">
                  <c:v>42917</c:v>
                </c:pt>
                <c:pt idx="28" formatCode="[$-409]mmm\-yy;@">
                  <c:v>42948</c:v>
                </c:pt>
                <c:pt idx="29" formatCode="[$-409]mmm\-yy;@">
                  <c:v>42979</c:v>
                </c:pt>
                <c:pt idx="30" formatCode="[$-409]mmm\-yy;@">
                  <c:v>43009</c:v>
                </c:pt>
                <c:pt idx="31" formatCode="[$-409]mmm\-yy;@">
                  <c:v>43040</c:v>
                </c:pt>
                <c:pt idx="32" formatCode="[$-409]mmm\-yy;@">
                  <c:v>43070</c:v>
                </c:pt>
                <c:pt idx="33" formatCode="[$-409]mmm\-yy;@">
                  <c:v>43101</c:v>
                </c:pt>
                <c:pt idx="34" formatCode="[$-409]mmm\-yy;@">
                  <c:v>43132</c:v>
                </c:pt>
                <c:pt idx="35" formatCode="[$-409]mmm\-yy;@">
                  <c:v>43160</c:v>
                </c:pt>
                <c:pt idx="36" formatCode="[$-409]mmm\-yy;@">
                  <c:v>43191</c:v>
                </c:pt>
                <c:pt idx="37" formatCode="[$-409]mmm\-yy;@">
                  <c:v>43221</c:v>
                </c:pt>
                <c:pt idx="38" formatCode="[$-409]mmm\-yy;@">
                  <c:v>43252</c:v>
                </c:pt>
                <c:pt idx="39" formatCode="[$-409]mmm\-yy;@">
                  <c:v>43282</c:v>
                </c:pt>
                <c:pt idx="40" formatCode="[$-409]mmm\-yy;@">
                  <c:v>43313</c:v>
                </c:pt>
                <c:pt idx="41" formatCode="[$-409]mmm\-yy;@">
                  <c:v>43344</c:v>
                </c:pt>
                <c:pt idx="42" formatCode="[$-409]mmm\-yy;@">
                  <c:v>43374</c:v>
                </c:pt>
                <c:pt idx="43" formatCode="[$-409]mmm\-yy;@">
                  <c:v>43405</c:v>
                </c:pt>
              </c:numCache>
            </c:numRef>
          </c:cat>
          <c:val>
            <c:numRef>
              <c:f>'All clinical, indicating probs'!California</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06-C94C-466D-83CC-0506901BA245}"/>
            </c:ext>
          </c:extLst>
        </c:ser>
        <c:ser>
          <c:idx val="4"/>
          <c:order val="5"/>
          <c:tx>
            <c:strRef>
              <c:f>'All clinical, indicating probs'!$I$1</c:f>
              <c:strCache>
                <c:ptCount val="1"/>
                <c:pt idx="0">
                  <c:v>Massachusetts</c:v>
                </c:pt>
              </c:strCache>
            </c:strRef>
          </c:tx>
          <c:spPr>
            <a:solidFill>
              <a:srgbClr val="FB9A99"/>
            </a:solidFill>
            <a:ln>
              <a:solidFill>
                <a:schemeClr val="bg1"/>
              </a:solidFill>
            </a:ln>
            <a:effectLst/>
          </c:spPr>
          <c:invertIfNegative val="0"/>
          <c:cat>
            <c:numRef>
              <c:f>'All clinical, indicating probs'!Date_collected</c:f>
              <c:numCache>
                <c:formatCode>General</c:formatCode>
                <c:ptCount val="44"/>
                <c:pt idx="0" formatCode="[$-409]mmm\-yy;@">
                  <c:v>41395</c:v>
                </c:pt>
                <c:pt idx="2" formatCode="[$-409]mmm\-yy;@">
                  <c:v>42156</c:v>
                </c:pt>
                <c:pt idx="3" formatCode="[$-409]mmm\-yy;@">
                  <c:v>42186</c:v>
                </c:pt>
                <c:pt idx="4" formatCode="[$-409]mmm\-yy;@">
                  <c:v>42217</c:v>
                </c:pt>
                <c:pt idx="5" formatCode="[$-409]mmm\-yy;@">
                  <c:v>42248</c:v>
                </c:pt>
                <c:pt idx="6" formatCode="[$-409]mmm\-yy;@">
                  <c:v>42278</c:v>
                </c:pt>
                <c:pt idx="7" formatCode="[$-409]mmm\-yy;@">
                  <c:v>42309</c:v>
                </c:pt>
                <c:pt idx="8" formatCode="[$-409]mmm\-yy;@">
                  <c:v>42339</c:v>
                </c:pt>
                <c:pt idx="9" formatCode="[$-409]mmm\-yy;@">
                  <c:v>42370</c:v>
                </c:pt>
                <c:pt idx="10" formatCode="[$-409]mmm\-yy;@">
                  <c:v>42401</c:v>
                </c:pt>
                <c:pt idx="11" formatCode="[$-409]mmm\-yy;@">
                  <c:v>42430</c:v>
                </c:pt>
                <c:pt idx="12" formatCode="[$-409]mmm\-yy;@">
                  <c:v>42461</c:v>
                </c:pt>
                <c:pt idx="13" formatCode="[$-409]mmm\-yy;@">
                  <c:v>42491</c:v>
                </c:pt>
                <c:pt idx="14" formatCode="[$-409]mmm\-yy;@">
                  <c:v>42522</c:v>
                </c:pt>
                <c:pt idx="15" formatCode="[$-409]mmm\-yy;@">
                  <c:v>42552</c:v>
                </c:pt>
                <c:pt idx="16" formatCode="[$-409]mmm\-yy;@">
                  <c:v>42583</c:v>
                </c:pt>
                <c:pt idx="17" formatCode="[$-409]mmm\-yy;@">
                  <c:v>42614</c:v>
                </c:pt>
                <c:pt idx="18" formatCode="[$-409]mmm\-yy;@">
                  <c:v>42644</c:v>
                </c:pt>
                <c:pt idx="19" formatCode="[$-409]mmm\-yy;@">
                  <c:v>42675</c:v>
                </c:pt>
                <c:pt idx="20" formatCode="[$-409]mmm\-yy;@">
                  <c:v>42705</c:v>
                </c:pt>
                <c:pt idx="21" formatCode="[$-409]mmm\-yy;@">
                  <c:v>42736</c:v>
                </c:pt>
                <c:pt idx="22" formatCode="[$-409]mmm\-yy;@">
                  <c:v>42767</c:v>
                </c:pt>
                <c:pt idx="23" formatCode="[$-409]mmm\-yy;@">
                  <c:v>42795</c:v>
                </c:pt>
                <c:pt idx="24" formatCode="[$-409]mmm\-yy;@">
                  <c:v>42826</c:v>
                </c:pt>
                <c:pt idx="25" formatCode="[$-409]mmm\-yy;@">
                  <c:v>42856</c:v>
                </c:pt>
                <c:pt idx="26" formatCode="[$-409]mmm\-yy;@">
                  <c:v>42887</c:v>
                </c:pt>
                <c:pt idx="27" formatCode="[$-409]mmm\-yy;@">
                  <c:v>42917</c:v>
                </c:pt>
                <c:pt idx="28" formatCode="[$-409]mmm\-yy;@">
                  <c:v>42948</c:v>
                </c:pt>
                <c:pt idx="29" formatCode="[$-409]mmm\-yy;@">
                  <c:v>42979</c:v>
                </c:pt>
                <c:pt idx="30" formatCode="[$-409]mmm\-yy;@">
                  <c:v>43009</c:v>
                </c:pt>
                <c:pt idx="31" formatCode="[$-409]mmm\-yy;@">
                  <c:v>43040</c:v>
                </c:pt>
                <c:pt idx="32" formatCode="[$-409]mmm\-yy;@">
                  <c:v>43070</c:v>
                </c:pt>
                <c:pt idx="33" formatCode="[$-409]mmm\-yy;@">
                  <c:v>43101</c:v>
                </c:pt>
                <c:pt idx="34" formatCode="[$-409]mmm\-yy;@">
                  <c:v>43132</c:v>
                </c:pt>
                <c:pt idx="35" formatCode="[$-409]mmm\-yy;@">
                  <c:v>43160</c:v>
                </c:pt>
                <c:pt idx="36" formatCode="[$-409]mmm\-yy;@">
                  <c:v>43191</c:v>
                </c:pt>
                <c:pt idx="37" formatCode="[$-409]mmm\-yy;@">
                  <c:v>43221</c:v>
                </c:pt>
                <c:pt idx="38" formatCode="[$-409]mmm\-yy;@">
                  <c:v>43252</c:v>
                </c:pt>
                <c:pt idx="39" formatCode="[$-409]mmm\-yy;@">
                  <c:v>43282</c:v>
                </c:pt>
                <c:pt idx="40" formatCode="[$-409]mmm\-yy;@">
                  <c:v>43313</c:v>
                </c:pt>
                <c:pt idx="41" formatCode="[$-409]mmm\-yy;@">
                  <c:v>43344</c:v>
                </c:pt>
                <c:pt idx="42" formatCode="[$-409]mmm\-yy;@">
                  <c:v>43374</c:v>
                </c:pt>
                <c:pt idx="43" formatCode="[$-409]mmm\-yy;@">
                  <c:v>43405</c:v>
                </c:pt>
              </c:numCache>
            </c:numRef>
          </c:cat>
          <c:val>
            <c:numRef>
              <c:f>'All clinical, indicating probs'!Massachusetts</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0</c:v>
                </c:pt>
                <c:pt idx="23">
                  <c:v>0</c:v>
                </c:pt>
                <c:pt idx="24">
                  <c:v>0</c:v>
                </c:pt>
                <c:pt idx="25">
                  <c:v>0</c:v>
                </c:pt>
                <c:pt idx="26">
                  <c:v>0</c:v>
                </c:pt>
                <c:pt idx="27">
                  <c:v>2</c:v>
                </c:pt>
                <c:pt idx="28">
                  <c:v>0</c:v>
                </c:pt>
                <c:pt idx="29">
                  <c:v>2</c:v>
                </c:pt>
                <c:pt idx="30">
                  <c:v>1</c:v>
                </c:pt>
                <c:pt idx="31">
                  <c:v>0</c:v>
                </c:pt>
                <c:pt idx="32">
                  <c:v>1</c:v>
                </c:pt>
                <c:pt idx="33">
                  <c:v>0</c:v>
                </c:pt>
                <c:pt idx="34">
                  <c:v>0</c:v>
                </c:pt>
                <c:pt idx="35">
                  <c:v>0</c:v>
                </c:pt>
                <c:pt idx="36">
                  <c:v>0</c:v>
                </c:pt>
                <c:pt idx="37">
                  <c:v>0</c:v>
                </c:pt>
                <c:pt idx="38">
                  <c:v>0</c:v>
                </c:pt>
                <c:pt idx="39">
                  <c:v>0</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07-C94C-466D-83CC-0506901BA245}"/>
            </c:ext>
          </c:extLst>
        </c:ser>
        <c:ser>
          <c:idx val="7"/>
          <c:order val="6"/>
          <c:tx>
            <c:strRef>
              <c:f>'All clinical, indicating probs'!$N$1</c:f>
              <c:strCache>
                <c:ptCount val="1"/>
                <c:pt idx="0">
                  <c:v>Oklahoma</c:v>
                </c:pt>
              </c:strCache>
            </c:strRef>
          </c:tx>
          <c:spPr>
            <a:solidFill>
              <a:srgbClr val="FCCF74"/>
            </a:solidFill>
            <a:ln>
              <a:solidFill>
                <a:schemeClr val="bg1"/>
              </a:solidFill>
            </a:ln>
            <a:effectLst/>
          </c:spPr>
          <c:invertIfNegative val="0"/>
          <c:cat>
            <c:numRef>
              <c:f>'All clinical, indicating probs'!Date_collected</c:f>
              <c:numCache>
                <c:formatCode>General</c:formatCode>
                <c:ptCount val="44"/>
                <c:pt idx="0" formatCode="[$-409]mmm\-yy;@">
                  <c:v>41395</c:v>
                </c:pt>
                <c:pt idx="2" formatCode="[$-409]mmm\-yy;@">
                  <c:v>42156</c:v>
                </c:pt>
                <c:pt idx="3" formatCode="[$-409]mmm\-yy;@">
                  <c:v>42186</c:v>
                </c:pt>
                <c:pt idx="4" formatCode="[$-409]mmm\-yy;@">
                  <c:v>42217</c:v>
                </c:pt>
                <c:pt idx="5" formatCode="[$-409]mmm\-yy;@">
                  <c:v>42248</c:v>
                </c:pt>
                <c:pt idx="6" formatCode="[$-409]mmm\-yy;@">
                  <c:v>42278</c:v>
                </c:pt>
                <c:pt idx="7" formatCode="[$-409]mmm\-yy;@">
                  <c:v>42309</c:v>
                </c:pt>
                <c:pt idx="8" formatCode="[$-409]mmm\-yy;@">
                  <c:v>42339</c:v>
                </c:pt>
                <c:pt idx="9" formatCode="[$-409]mmm\-yy;@">
                  <c:v>42370</c:v>
                </c:pt>
                <c:pt idx="10" formatCode="[$-409]mmm\-yy;@">
                  <c:v>42401</c:v>
                </c:pt>
                <c:pt idx="11" formatCode="[$-409]mmm\-yy;@">
                  <c:v>42430</c:v>
                </c:pt>
                <c:pt idx="12" formatCode="[$-409]mmm\-yy;@">
                  <c:v>42461</c:v>
                </c:pt>
                <c:pt idx="13" formatCode="[$-409]mmm\-yy;@">
                  <c:v>42491</c:v>
                </c:pt>
                <c:pt idx="14" formatCode="[$-409]mmm\-yy;@">
                  <c:v>42522</c:v>
                </c:pt>
                <c:pt idx="15" formatCode="[$-409]mmm\-yy;@">
                  <c:v>42552</c:v>
                </c:pt>
                <c:pt idx="16" formatCode="[$-409]mmm\-yy;@">
                  <c:v>42583</c:v>
                </c:pt>
                <c:pt idx="17" formatCode="[$-409]mmm\-yy;@">
                  <c:v>42614</c:v>
                </c:pt>
                <c:pt idx="18" formatCode="[$-409]mmm\-yy;@">
                  <c:v>42644</c:v>
                </c:pt>
                <c:pt idx="19" formatCode="[$-409]mmm\-yy;@">
                  <c:v>42675</c:v>
                </c:pt>
                <c:pt idx="20" formatCode="[$-409]mmm\-yy;@">
                  <c:v>42705</c:v>
                </c:pt>
                <c:pt idx="21" formatCode="[$-409]mmm\-yy;@">
                  <c:v>42736</c:v>
                </c:pt>
                <c:pt idx="22" formatCode="[$-409]mmm\-yy;@">
                  <c:v>42767</c:v>
                </c:pt>
                <c:pt idx="23" formatCode="[$-409]mmm\-yy;@">
                  <c:v>42795</c:v>
                </c:pt>
                <c:pt idx="24" formatCode="[$-409]mmm\-yy;@">
                  <c:v>42826</c:v>
                </c:pt>
                <c:pt idx="25" formatCode="[$-409]mmm\-yy;@">
                  <c:v>42856</c:v>
                </c:pt>
                <c:pt idx="26" formatCode="[$-409]mmm\-yy;@">
                  <c:v>42887</c:v>
                </c:pt>
                <c:pt idx="27" formatCode="[$-409]mmm\-yy;@">
                  <c:v>42917</c:v>
                </c:pt>
                <c:pt idx="28" formatCode="[$-409]mmm\-yy;@">
                  <c:v>42948</c:v>
                </c:pt>
                <c:pt idx="29" formatCode="[$-409]mmm\-yy;@">
                  <c:v>42979</c:v>
                </c:pt>
                <c:pt idx="30" formatCode="[$-409]mmm\-yy;@">
                  <c:v>43009</c:v>
                </c:pt>
                <c:pt idx="31" formatCode="[$-409]mmm\-yy;@">
                  <c:v>43040</c:v>
                </c:pt>
                <c:pt idx="32" formatCode="[$-409]mmm\-yy;@">
                  <c:v>43070</c:v>
                </c:pt>
                <c:pt idx="33" formatCode="[$-409]mmm\-yy;@">
                  <c:v>43101</c:v>
                </c:pt>
                <c:pt idx="34" formatCode="[$-409]mmm\-yy;@">
                  <c:v>43132</c:v>
                </c:pt>
                <c:pt idx="35" formatCode="[$-409]mmm\-yy;@">
                  <c:v>43160</c:v>
                </c:pt>
                <c:pt idx="36" formatCode="[$-409]mmm\-yy;@">
                  <c:v>43191</c:v>
                </c:pt>
                <c:pt idx="37" formatCode="[$-409]mmm\-yy;@">
                  <c:v>43221</c:v>
                </c:pt>
                <c:pt idx="38" formatCode="[$-409]mmm\-yy;@">
                  <c:v>43252</c:v>
                </c:pt>
                <c:pt idx="39" formatCode="[$-409]mmm\-yy;@">
                  <c:v>43282</c:v>
                </c:pt>
                <c:pt idx="40" formatCode="[$-409]mmm\-yy;@">
                  <c:v>43313</c:v>
                </c:pt>
                <c:pt idx="41" formatCode="[$-409]mmm\-yy;@">
                  <c:v>43344</c:v>
                </c:pt>
                <c:pt idx="42" formatCode="[$-409]mmm\-yy;@">
                  <c:v>43374</c:v>
                </c:pt>
                <c:pt idx="43" formatCode="[$-409]mmm\-yy;@">
                  <c:v>43405</c:v>
                </c:pt>
              </c:numCache>
            </c:numRef>
          </c:cat>
          <c:val>
            <c:numRef>
              <c:f>'All clinical, indicating probs'!Oklahoma</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c:v>
                </c:pt>
                <c:pt idx="25">
                  <c:v>0</c:v>
                </c:pt>
                <c:pt idx="26">
                  <c:v>0</c:v>
                </c:pt>
                <c:pt idx="27">
                  <c:v>0</c:v>
                </c:pt>
                <c:pt idx="28">
                  <c:v>0</c:v>
                </c:pt>
                <c:pt idx="29">
                  <c:v>0</c:v>
                </c:pt>
                <c:pt idx="30">
                  <c:v>0</c:v>
                </c:pt>
                <c:pt idx="31">
                  <c:v>0</c:v>
                </c:pt>
                <c:pt idx="32">
                  <c:v>0</c:v>
                </c:pt>
                <c:pt idx="33">
                  <c:v>0</c:v>
                </c:pt>
                <c:pt idx="34">
                  <c:v>1</c:v>
                </c:pt>
                <c:pt idx="35">
                  <c:v>0</c:v>
                </c:pt>
                <c:pt idx="36">
                  <c:v>0</c:v>
                </c:pt>
                <c:pt idx="37">
                  <c:v>0</c:v>
                </c:pt>
                <c:pt idx="38">
                  <c:v>0</c:v>
                </c:pt>
                <c:pt idx="39">
                  <c:v>0</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08-C94C-466D-83CC-0506901BA245}"/>
            </c:ext>
          </c:extLst>
        </c:ser>
        <c:ser>
          <c:idx val="2"/>
          <c:order val="7"/>
          <c:tx>
            <c:strRef>
              <c:f>'All clinical, indicating probs'!$G$1</c:f>
              <c:strCache>
                <c:ptCount val="1"/>
                <c:pt idx="0">
                  <c:v>Indiana</c:v>
                </c:pt>
              </c:strCache>
            </c:strRef>
          </c:tx>
          <c:spPr>
            <a:solidFill>
              <a:srgbClr val="C00000"/>
            </a:solidFill>
            <a:ln>
              <a:solidFill>
                <a:schemeClr val="bg1"/>
              </a:solidFill>
            </a:ln>
            <a:effectLst/>
          </c:spPr>
          <c:invertIfNegative val="0"/>
          <c:dPt>
            <c:idx val="23"/>
            <c:invertIfNegative val="0"/>
            <c:bubble3D val="0"/>
            <c:extLst xmlns:c16r2="http://schemas.microsoft.com/office/drawing/2015/06/chart">
              <c:ext xmlns:c16="http://schemas.microsoft.com/office/drawing/2014/chart" uri="{C3380CC4-5D6E-409C-BE32-E72D297353CC}">
                <c16:uniqueId val="{0000000A-C94C-466D-83CC-0506901BA245}"/>
              </c:ext>
            </c:extLst>
          </c:dPt>
          <c:cat>
            <c:numRef>
              <c:f>'All clinical, indicating probs'!Date_collected</c:f>
              <c:numCache>
                <c:formatCode>General</c:formatCode>
                <c:ptCount val="44"/>
                <c:pt idx="0" formatCode="[$-409]mmm\-yy;@">
                  <c:v>41395</c:v>
                </c:pt>
                <c:pt idx="2" formatCode="[$-409]mmm\-yy;@">
                  <c:v>42156</c:v>
                </c:pt>
                <c:pt idx="3" formatCode="[$-409]mmm\-yy;@">
                  <c:v>42186</c:v>
                </c:pt>
                <c:pt idx="4" formatCode="[$-409]mmm\-yy;@">
                  <c:v>42217</c:v>
                </c:pt>
                <c:pt idx="5" formatCode="[$-409]mmm\-yy;@">
                  <c:v>42248</c:v>
                </c:pt>
                <c:pt idx="6" formatCode="[$-409]mmm\-yy;@">
                  <c:v>42278</c:v>
                </c:pt>
                <c:pt idx="7" formatCode="[$-409]mmm\-yy;@">
                  <c:v>42309</c:v>
                </c:pt>
                <c:pt idx="8" formatCode="[$-409]mmm\-yy;@">
                  <c:v>42339</c:v>
                </c:pt>
                <c:pt idx="9" formatCode="[$-409]mmm\-yy;@">
                  <c:v>42370</c:v>
                </c:pt>
                <c:pt idx="10" formatCode="[$-409]mmm\-yy;@">
                  <c:v>42401</c:v>
                </c:pt>
                <c:pt idx="11" formatCode="[$-409]mmm\-yy;@">
                  <c:v>42430</c:v>
                </c:pt>
                <c:pt idx="12" formatCode="[$-409]mmm\-yy;@">
                  <c:v>42461</c:v>
                </c:pt>
                <c:pt idx="13" formatCode="[$-409]mmm\-yy;@">
                  <c:v>42491</c:v>
                </c:pt>
                <c:pt idx="14" formatCode="[$-409]mmm\-yy;@">
                  <c:v>42522</c:v>
                </c:pt>
                <c:pt idx="15" formatCode="[$-409]mmm\-yy;@">
                  <c:v>42552</c:v>
                </c:pt>
                <c:pt idx="16" formatCode="[$-409]mmm\-yy;@">
                  <c:v>42583</c:v>
                </c:pt>
                <c:pt idx="17" formatCode="[$-409]mmm\-yy;@">
                  <c:v>42614</c:v>
                </c:pt>
                <c:pt idx="18" formatCode="[$-409]mmm\-yy;@">
                  <c:v>42644</c:v>
                </c:pt>
                <c:pt idx="19" formatCode="[$-409]mmm\-yy;@">
                  <c:v>42675</c:v>
                </c:pt>
                <c:pt idx="20" formatCode="[$-409]mmm\-yy;@">
                  <c:v>42705</c:v>
                </c:pt>
                <c:pt idx="21" formatCode="[$-409]mmm\-yy;@">
                  <c:v>42736</c:v>
                </c:pt>
                <c:pt idx="22" formatCode="[$-409]mmm\-yy;@">
                  <c:v>42767</c:v>
                </c:pt>
                <c:pt idx="23" formatCode="[$-409]mmm\-yy;@">
                  <c:v>42795</c:v>
                </c:pt>
                <c:pt idx="24" formatCode="[$-409]mmm\-yy;@">
                  <c:v>42826</c:v>
                </c:pt>
                <c:pt idx="25" formatCode="[$-409]mmm\-yy;@">
                  <c:v>42856</c:v>
                </c:pt>
                <c:pt idx="26" formatCode="[$-409]mmm\-yy;@">
                  <c:v>42887</c:v>
                </c:pt>
                <c:pt idx="27" formatCode="[$-409]mmm\-yy;@">
                  <c:v>42917</c:v>
                </c:pt>
                <c:pt idx="28" formatCode="[$-409]mmm\-yy;@">
                  <c:v>42948</c:v>
                </c:pt>
                <c:pt idx="29" formatCode="[$-409]mmm\-yy;@">
                  <c:v>42979</c:v>
                </c:pt>
                <c:pt idx="30" formatCode="[$-409]mmm\-yy;@">
                  <c:v>43009</c:v>
                </c:pt>
                <c:pt idx="31" formatCode="[$-409]mmm\-yy;@">
                  <c:v>43040</c:v>
                </c:pt>
                <c:pt idx="32" formatCode="[$-409]mmm\-yy;@">
                  <c:v>43070</c:v>
                </c:pt>
                <c:pt idx="33" formatCode="[$-409]mmm\-yy;@">
                  <c:v>43101</c:v>
                </c:pt>
                <c:pt idx="34" formatCode="[$-409]mmm\-yy;@">
                  <c:v>43132</c:v>
                </c:pt>
                <c:pt idx="35" formatCode="[$-409]mmm\-yy;@">
                  <c:v>43160</c:v>
                </c:pt>
                <c:pt idx="36" formatCode="[$-409]mmm\-yy;@">
                  <c:v>43191</c:v>
                </c:pt>
                <c:pt idx="37" formatCode="[$-409]mmm\-yy;@">
                  <c:v>43221</c:v>
                </c:pt>
                <c:pt idx="38" formatCode="[$-409]mmm\-yy;@">
                  <c:v>43252</c:v>
                </c:pt>
                <c:pt idx="39" formatCode="[$-409]mmm\-yy;@">
                  <c:v>43282</c:v>
                </c:pt>
                <c:pt idx="40" formatCode="[$-409]mmm\-yy;@">
                  <c:v>43313</c:v>
                </c:pt>
                <c:pt idx="41" formatCode="[$-409]mmm\-yy;@">
                  <c:v>43344</c:v>
                </c:pt>
                <c:pt idx="42" formatCode="[$-409]mmm\-yy;@">
                  <c:v>43374</c:v>
                </c:pt>
                <c:pt idx="43" formatCode="[$-409]mmm\-yy;@">
                  <c:v>43405</c:v>
                </c:pt>
              </c:numCache>
            </c:numRef>
          </c:cat>
          <c:val>
            <c:numRef>
              <c:f>'All clinical, indicating probs'!Indiana</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0B-C94C-466D-83CC-0506901BA245}"/>
            </c:ext>
          </c:extLst>
        </c:ser>
        <c:ser>
          <c:idx val="0"/>
          <c:order val="8"/>
          <c:tx>
            <c:strRef>
              <c:f>'All clinical, indicating probs'!$D$1</c:f>
              <c:strCache>
                <c:ptCount val="1"/>
                <c:pt idx="0">
                  <c:v>Florida</c:v>
                </c:pt>
              </c:strCache>
            </c:strRef>
          </c:tx>
          <c:spPr>
            <a:solidFill>
              <a:srgbClr val="A6CEE3"/>
            </a:solidFill>
            <a:ln>
              <a:solidFill>
                <a:schemeClr val="bg1"/>
              </a:solidFill>
            </a:ln>
            <a:effectLst/>
          </c:spPr>
          <c:invertIfNegative val="0"/>
          <c:dPt>
            <c:idx val="25"/>
            <c:invertIfNegative val="0"/>
            <c:bubble3D val="0"/>
            <c:extLst xmlns:c16r2="http://schemas.microsoft.com/office/drawing/2015/06/chart">
              <c:ext xmlns:c16="http://schemas.microsoft.com/office/drawing/2014/chart" uri="{C3380CC4-5D6E-409C-BE32-E72D297353CC}">
                <c16:uniqueId val="{0000000D-C94C-466D-83CC-0506901BA245}"/>
              </c:ext>
            </c:extLst>
          </c:dPt>
          <c:cat>
            <c:numRef>
              <c:f>'All clinical, indicating probs'!Date_collected</c:f>
              <c:numCache>
                <c:formatCode>General</c:formatCode>
                <c:ptCount val="44"/>
                <c:pt idx="0" formatCode="[$-409]mmm\-yy;@">
                  <c:v>41395</c:v>
                </c:pt>
                <c:pt idx="2" formatCode="[$-409]mmm\-yy;@">
                  <c:v>42156</c:v>
                </c:pt>
                <c:pt idx="3" formatCode="[$-409]mmm\-yy;@">
                  <c:v>42186</c:v>
                </c:pt>
                <c:pt idx="4" formatCode="[$-409]mmm\-yy;@">
                  <c:v>42217</c:v>
                </c:pt>
                <c:pt idx="5" formatCode="[$-409]mmm\-yy;@">
                  <c:v>42248</c:v>
                </c:pt>
                <c:pt idx="6" formatCode="[$-409]mmm\-yy;@">
                  <c:v>42278</c:v>
                </c:pt>
                <c:pt idx="7" formatCode="[$-409]mmm\-yy;@">
                  <c:v>42309</c:v>
                </c:pt>
                <c:pt idx="8" formatCode="[$-409]mmm\-yy;@">
                  <c:v>42339</c:v>
                </c:pt>
                <c:pt idx="9" formatCode="[$-409]mmm\-yy;@">
                  <c:v>42370</c:v>
                </c:pt>
                <c:pt idx="10" formatCode="[$-409]mmm\-yy;@">
                  <c:v>42401</c:v>
                </c:pt>
                <c:pt idx="11" formatCode="[$-409]mmm\-yy;@">
                  <c:v>42430</c:v>
                </c:pt>
                <c:pt idx="12" formatCode="[$-409]mmm\-yy;@">
                  <c:v>42461</c:v>
                </c:pt>
                <c:pt idx="13" formatCode="[$-409]mmm\-yy;@">
                  <c:v>42491</c:v>
                </c:pt>
                <c:pt idx="14" formatCode="[$-409]mmm\-yy;@">
                  <c:v>42522</c:v>
                </c:pt>
                <c:pt idx="15" formatCode="[$-409]mmm\-yy;@">
                  <c:v>42552</c:v>
                </c:pt>
                <c:pt idx="16" formatCode="[$-409]mmm\-yy;@">
                  <c:v>42583</c:v>
                </c:pt>
                <c:pt idx="17" formatCode="[$-409]mmm\-yy;@">
                  <c:v>42614</c:v>
                </c:pt>
                <c:pt idx="18" formatCode="[$-409]mmm\-yy;@">
                  <c:v>42644</c:v>
                </c:pt>
                <c:pt idx="19" formatCode="[$-409]mmm\-yy;@">
                  <c:v>42675</c:v>
                </c:pt>
                <c:pt idx="20" formatCode="[$-409]mmm\-yy;@">
                  <c:v>42705</c:v>
                </c:pt>
                <c:pt idx="21" formatCode="[$-409]mmm\-yy;@">
                  <c:v>42736</c:v>
                </c:pt>
                <c:pt idx="22" formatCode="[$-409]mmm\-yy;@">
                  <c:v>42767</c:v>
                </c:pt>
                <c:pt idx="23" formatCode="[$-409]mmm\-yy;@">
                  <c:v>42795</c:v>
                </c:pt>
                <c:pt idx="24" formatCode="[$-409]mmm\-yy;@">
                  <c:v>42826</c:v>
                </c:pt>
                <c:pt idx="25" formatCode="[$-409]mmm\-yy;@">
                  <c:v>42856</c:v>
                </c:pt>
                <c:pt idx="26" formatCode="[$-409]mmm\-yy;@">
                  <c:v>42887</c:v>
                </c:pt>
                <c:pt idx="27" formatCode="[$-409]mmm\-yy;@">
                  <c:v>42917</c:v>
                </c:pt>
                <c:pt idx="28" formatCode="[$-409]mmm\-yy;@">
                  <c:v>42948</c:v>
                </c:pt>
                <c:pt idx="29" formatCode="[$-409]mmm\-yy;@">
                  <c:v>42979</c:v>
                </c:pt>
                <c:pt idx="30" formatCode="[$-409]mmm\-yy;@">
                  <c:v>43009</c:v>
                </c:pt>
                <c:pt idx="31" formatCode="[$-409]mmm\-yy;@">
                  <c:v>43040</c:v>
                </c:pt>
                <c:pt idx="32" formatCode="[$-409]mmm\-yy;@">
                  <c:v>43070</c:v>
                </c:pt>
                <c:pt idx="33" formatCode="[$-409]mmm\-yy;@">
                  <c:v>43101</c:v>
                </c:pt>
                <c:pt idx="34" formatCode="[$-409]mmm\-yy;@">
                  <c:v>43132</c:v>
                </c:pt>
                <c:pt idx="35" formatCode="[$-409]mmm\-yy;@">
                  <c:v>43160</c:v>
                </c:pt>
                <c:pt idx="36" formatCode="[$-409]mmm\-yy;@">
                  <c:v>43191</c:v>
                </c:pt>
                <c:pt idx="37" formatCode="[$-409]mmm\-yy;@">
                  <c:v>43221</c:v>
                </c:pt>
                <c:pt idx="38" formatCode="[$-409]mmm\-yy;@">
                  <c:v>43252</c:v>
                </c:pt>
                <c:pt idx="39" formatCode="[$-409]mmm\-yy;@">
                  <c:v>43282</c:v>
                </c:pt>
                <c:pt idx="40" formatCode="[$-409]mmm\-yy;@">
                  <c:v>43313</c:v>
                </c:pt>
                <c:pt idx="41" formatCode="[$-409]mmm\-yy;@">
                  <c:v>43344</c:v>
                </c:pt>
                <c:pt idx="42" formatCode="[$-409]mmm\-yy;@">
                  <c:v>43374</c:v>
                </c:pt>
                <c:pt idx="43" formatCode="[$-409]mmm\-yy;@">
                  <c:v>43405</c:v>
                </c:pt>
              </c:numCache>
            </c:numRef>
          </c:cat>
          <c:val>
            <c:numRef>
              <c:f>'All clinical, indicating probs'!Florida</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c:v>
                </c:pt>
                <c:pt idx="25">
                  <c:v>0</c:v>
                </c:pt>
                <c:pt idx="26">
                  <c:v>0</c:v>
                </c:pt>
                <c:pt idx="27">
                  <c:v>0</c:v>
                </c:pt>
                <c:pt idx="28">
                  <c:v>1</c:v>
                </c:pt>
                <c:pt idx="29">
                  <c:v>0</c:v>
                </c:pt>
                <c:pt idx="30">
                  <c:v>0</c:v>
                </c:pt>
                <c:pt idx="31">
                  <c:v>0</c:v>
                </c:pt>
                <c:pt idx="32">
                  <c:v>0</c:v>
                </c:pt>
                <c:pt idx="33">
                  <c:v>0</c:v>
                </c:pt>
                <c:pt idx="34">
                  <c:v>1</c:v>
                </c:pt>
                <c:pt idx="35">
                  <c:v>0</c:v>
                </c:pt>
                <c:pt idx="36">
                  <c:v>0</c:v>
                </c:pt>
                <c:pt idx="37">
                  <c:v>0</c:v>
                </c:pt>
                <c:pt idx="38">
                  <c:v>0</c:v>
                </c:pt>
                <c:pt idx="39">
                  <c:v>0</c:v>
                </c:pt>
                <c:pt idx="40">
                  <c:v>1</c:v>
                </c:pt>
                <c:pt idx="41">
                  <c:v>0</c:v>
                </c:pt>
                <c:pt idx="42">
                  <c:v>0</c:v>
                </c:pt>
                <c:pt idx="43">
                  <c:v>0</c:v>
                </c:pt>
              </c:numCache>
            </c:numRef>
          </c:val>
          <c:extLst xmlns:c16r2="http://schemas.microsoft.com/office/drawing/2015/06/chart">
            <c:ext xmlns:c16="http://schemas.microsoft.com/office/drawing/2014/chart" uri="{C3380CC4-5D6E-409C-BE32-E72D297353CC}">
              <c16:uniqueId val="{0000000E-C94C-466D-83CC-0506901BA245}"/>
            </c:ext>
          </c:extLst>
        </c:ser>
        <c:ser>
          <c:idx val="10"/>
          <c:order val="9"/>
          <c:tx>
            <c:strRef>
              <c:f>'All clinical, indicating probs'!$C$1</c:f>
              <c:strCache>
                <c:ptCount val="1"/>
                <c:pt idx="0">
                  <c:v>Connecticut</c:v>
                </c:pt>
              </c:strCache>
            </c:strRef>
          </c:tx>
          <c:spPr>
            <a:solidFill>
              <a:srgbClr val="6A3D9A"/>
            </a:solidFill>
            <a:ln>
              <a:solidFill>
                <a:schemeClr val="bg1"/>
              </a:solidFill>
            </a:ln>
            <a:effectLst/>
          </c:spPr>
          <c:invertIfNegative val="0"/>
          <c:cat>
            <c:numRef>
              <c:f>'All clinical, indicating probs'!Date_collected</c:f>
              <c:numCache>
                <c:formatCode>General</c:formatCode>
                <c:ptCount val="44"/>
                <c:pt idx="0" formatCode="[$-409]mmm\-yy;@">
                  <c:v>41395</c:v>
                </c:pt>
                <c:pt idx="2" formatCode="[$-409]mmm\-yy;@">
                  <c:v>42156</c:v>
                </c:pt>
                <c:pt idx="3" formatCode="[$-409]mmm\-yy;@">
                  <c:v>42186</c:v>
                </c:pt>
                <c:pt idx="4" formatCode="[$-409]mmm\-yy;@">
                  <c:v>42217</c:v>
                </c:pt>
                <c:pt idx="5" formatCode="[$-409]mmm\-yy;@">
                  <c:v>42248</c:v>
                </c:pt>
                <c:pt idx="6" formatCode="[$-409]mmm\-yy;@">
                  <c:v>42278</c:v>
                </c:pt>
                <c:pt idx="7" formatCode="[$-409]mmm\-yy;@">
                  <c:v>42309</c:v>
                </c:pt>
                <c:pt idx="8" formatCode="[$-409]mmm\-yy;@">
                  <c:v>42339</c:v>
                </c:pt>
                <c:pt idx="9" formatCode="[$-409]mmm\-yy;@">
                  <c:v>42370</c:v>
                </c:pt>
                <c:pt idx="10" formatCode="[$-409]mmm\-yy;@">
                  <c:v>42401</c:v>
                </c:pt>
                <c:pt idx="11" formatCode="[$-409]mmm\-yy;@">
                  <c:v>42430</c:v>
                </c:pt>
                <c:pt idx="12" formatCode="[$-409]mmm\-yy;@">
                  <c:v>42461</c:v>
                </c:pt>
                <c:pt idx="13" formatCode="[$-409]mmm\-yy;@">
                  <c:v>42491</c:v>
                </c:pt>
                <c:pt idx="14" formatCode="[$-409]mmm\-yy;@">
                  <c:v>42522</c:v>
                </c:pt>
                <c:pt idx="15" formatCode="[$-409]mmm\-yy;@">
                  <c:v>42552</c:v>
                </c:pt>
                <c:pt idx="16" formatCode="[$-409]mmm\-yy;@">
                  <c:v>42583</c:v>
                </c:pt>
                <c:pt idx="17" formatCode="[$-409]mmm\-yy;@">
                  <c:v>42614</c:v>
                </c:pt>
                <c:pt idx="18" formatCode="[$-409]mmm\-yy;@">
                  <c:v>42644</c:v>
                </c:pt>
                <c:pt idx="19" formatCode="[$-409]mmm\-yy;@">
                  <c:v>42675</c:v>
                </c:pt>
                <c:pt idx="20" formatCode="[$-409]mmm\-yy;@">
                  <c:v>42705</c:v>
                </c:pt>
                <c:pt idx="21" formatCode="[$-409]mmm\-yy;@">
                  <c:v>42736</c:v>
                </c:pt>
                <c:pt idx="22" formatCode="[$-409]mmm\-yy;@">
                  <c:v>42767</c:v>
                </c:pt>
                <c:pt idx="23" formatCode="[$-409]mmm\-yy;@">
                  <c:v>42795</c:v>
                </c:pt>
                <c:pt idx="24" formatCode="[$-409]mmm\-yy;@">
                  <c:v>42826</c:v>
                </c:pt>
                <c:pt idx="25" formatCode="[$-409]mmm\-yy;@">
                  <c:v>42856</c:v>
                </c:pt>
                <c:pt idx="26" formatCode="[$-409]mmm\-yy;@">
                  <c:v>42887</c:v>
                </c:pt>
                <c:pt idx="27" formatCode="[$-409]mmm\-yy;@">
                  <c:v>42917</c:v>
                </c:pt>
                <c:pt idx="28" formatCode="[$-409]mmm\-yy;@">
                  <c:v>42948</c:v>
                </c:pt>
                <c:pt idx="29" formatCode="[$-409]mmm\-yy;@">
                  <c:v>42979</c:v>
                </c:pt>
                <c:pt idx="30" formatCode="[$-409]mmm\-yy;@">
                  <c:v>43009</c:v>
                </c:pt>
                <c:pt idx="31" formatCode="[$-409]mmm\-yy;@">
                  <c:v>43040</c:v>
                </c:pt>
                <c:pt idx="32" formatCode="[$-409]mmm\-yy;@">
                  <c:v>43070</c:v>
                </c:pt>
                <c:pt idx="33" formatCode="[$-409]mmm\-yy;@">
                  <c:v>43101</c:v>
                </c:pt>
                <c:pt idx="34" formatCode="[$-409]mmm\-yy;@">
                  <c:v>43132</c:v>
                </c:pt>
                <c:pt idx="35" formatCode="[$-409]mmm\-yy;@">
                  <c:v>43160</c:v>
                </c:pt>
                <c:pt idx="36" formatCode="[$-409]mmm\-yy;@">
                  <c:v>43191</c:v>
                </c:pt>
                <c:pt idx="37" formatCode="[$-409]mmm\-yy;@">
                  <c:v>43221</c:v>
                </c:pt>
                <c:pt idx="38" formatCode="[$-409]mmm\-yy;@">
                  <c:v>43252</c:v>
                </c:pt>
                <c:pt idx="39" formatCode="[$-409]mmm\-yy;@">
                  <c:v>43282</c:v>
                </c:pt>
                <c:pt idx="40" formatCode="[$-409]mmm\-yy;@">
                  <c:v>43313</c:v>
                </c:pt>
                <c:pt idx="41" formatCode="[$-409]mmm\-yy;@">
                  <c:v>43344</c:v>
                </c:pt>
                <c:pt idx="42" formatCode="[$-409]mmm\-yy;@">
                  <c:v>43374</c:v>
                </c:pt>
                <c:pt idx="43" formatCode="[$-409]mmm\-yy;@">
                  <c:v>43405</c:v>
                </c:pt>
              </c:numCache>
            </c:numRef>
          </c:cat>
          <c:val>
            <c:numRef>
              <c:f>'All clinical, indicating probs'!Connecticut</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0F-C94C-466D-83CC-0506901BA245}"/>
            </c:ext>
          </c:extLst>
        </c:ser>
        <c:ser>
          <c:idx val="13"/>
          <c:order val="10"/>
          <c:tx>
            <c:strRef>
              <c:f>'All clinical, indicating probs'!$O$1</c:f>
              <c:strCache>
                <c:ptCount val="1"/>
                <c:pt idx="0">
                  <c:v>Texas</c:v>
                </c:pt>
              </c:strCache>
            </c:strRef>
          </c:tx>
          <c:spPr>
            <a:solidFill>
              <a:schemeClr val="accent3">
                <a:lumMod val="75000"/>
              </a:schemeClr>
            </a:solidFill>
            <a:ln>
              <a:solidFill>
                <a:schemeClr val="bg1"/>
              </a:solidFill>
            </a:ln>
            <a:effectLst/>
          </c:spPr>
          <c:invertIfNegative val="0"/>
          <c:cat>
            <c:numRef>
              <c:f>'All clinical, indicating probs'!Date_collected</c:f>
              <c:numCache>
                <c:formatCode>General</c:formatCode>
                <c:ptCount val="44"/>
                <c:pt idx="0" formatCode="[$-409]mmm\-yy;@">
                  <c:v>41395</c:v>
                </c:pt>
                <c:pt idx="2" formatCode="[$-409]mmm\-yy;@">
                  <c:v>42156</c:v>
                </c:pt>
                <c:pt idx="3" formatCode="[$-409]mmm\-yy;@">
                  <c:v>42186</c:v>
                </c:pt>
                <c:pt idx="4" formatCode="[$-409]mmm\-yy;@">
                  <c:v>42217</c:v>
                </c:pt>
                <c:pt idx="5" formatCode="[$-409]mmm\-yy;@">
                  <c:v>42248</c:v>
                </c:pt>
                <c:pt idx="6" formatCode="[$-409]mmm\-yy;@">
                  <c:v>42278</c:v>
                </c:pt>
                <c:pt idx="7" formatCode="[$-409]mmm\-yy;@">
                  <c:v>42309</c:v>
                </c:pt>
                <c:pt idx="8" formatCode="[$-409]mmm\-yy;@">
                  <c:v>42339</c:v>
                </c:pt>
                <c:pt idx="9" formatCode="[$-409]mmm\-yy;@">
                  <c:v>42370</c:v>
                </c:pt>
                <c:pt idx="10" formatCode="[$-409]mmm\-yy;@">
                  <c:v>42401</c:v>
                </c:pt>
                <c:pt idx="11" formatCode="[$-409]mmm\-yy;@">
                  <c:v>42430</c:v>
                </c:pt>
                <c:pt idx="12" formatCode="[$-409]mmm\-yy;@">
                  <c:v>42461</c:v>
                </c:pt>
                <c:pt idx="13" formatCode="[$-409]mmm\-yy;@">
                  <c:v>42491</c:v>
                </c:pt>
                <c:pt idx="14" formatCode="[$-409]mmm\-yy;@">
                  <c:v>42522</c:v>
                </c:pt>
                <c:pt idx="15" formatCode="[$-409]mmm\-yy;@">
                  <c:v>42552</c:v>
                </c:pt>
                <c:pt idx="16" formatCode="[$-409]mmm\-yy;@">
                  <c:v>42583</c:v>
                </c:pt>
                <c:pt idx="17" formatCode="[$-409]mmm\-yy;@">
                  <c:v>42614</c:v>
                </c:pt>
                <c:pt idx="18" formatCode="[$-409]mmm\-yy;@">
                  <c:v>42644</c:v>
                </c:pt>
                <c:pt idx="19" formatCode="[$-409]mmm\-yy;@">
                  <c:v>42675</c:v>
                </c:pt>
                <c:pt idx="20" formatCode="[$-409]mmm\-yy;@">
                  <c:v>42705</c:v>
                </c:pt>
                <c:pt idx="21" formatCode="[$-409]mmm\-yy;@">
                  <c:v>42736</c:v>
                </c:pt>
                <c:pt idx="22" formatCode="[$-409]mmm\-yy;@">
                  <c:v>42767</c:v>
                </c:pt>
                <c:pt idx="23" formatCode="[$-409]mmm\-yy;@">
                  <c:v>42795</c:v>
                </c:pt>
                <c:pt idx="24" formatCode="[$-409]mmm\-yy;@">
                  <c:v>42826</c:v>
                </c:pt>
                <c:pt idx="25" formatCode="[$-409]mmm\-yy;@">
                  <c:v>42856</c:v>
                </c:pt>
                <c:pt idx="26" formatCode="[$-409]mmm\-yy;@">
                  <c:v>42887</c:v>
                </c:pt>
                <c:pt idx="27" formatCode="[$-409]mmm\-yy;@">
                  <c:v>42917</c:v>
                </c:pt>
                <c:pt idx="28" formatCode="[$-409]mmm\-yy;@">
                  <c:v>42948</c:v>
                </c:pt>
                <c:pt idx="29" formatCode="[$-409]mmm\-yy;@">
                  <c:v>42979</c:v>
                </c:pt>
                <c:pt idx="30" formatCode="[$-409]mmm\-yy;@">
                  <c:v>43009</c:v>
                </c:pt>
                <c:pt idx="31" formatCode="[$-409]mmm\-yy;@">
                  <c:v>43040</c:v>
                </c:pt>
                <c:pt idx="32" formatCode="[$-409]mmm\-yy;@">
                  <c:v>43070</c:v>
                </c:pt>
                <c:pt idx="33" formatCode="[$-409]mmm\-yy;@">
                  <c:v>43101</c:v>
                </c:pt>
                <c:pt idx="34" formatCode="[$-409]mmm\-yy;@">
                  <c:v>43132</c:v>
                </c:pt>
                <c:pt idx="35" formatCode="[$-409]mmm\-yy;@">
                  <c:v>43160</c:v>
                </c:pt>
                <c:pt idx="36" formatCode="[$-409]mmm\-yy;@">
                  <c:v>43191</c:v>
                </c:pt>
                <c:pt idx="37" formatCode="[$-409]mmm\-yy;@">
                  <c:v>43221</c:v>
                </c:pt>
                <c:pt idx="38" formatCode="[$-409]mmm\-yy;@">
                  <c:v>43252</c:v>
                </c:pt>
                <c:pt idx="39" formatCode="[$-409]mmm\-yy;@">
                  <c:v>43282</c:v>
                </c:pt>
                <c:pt idx="40" formatCode="[$-409]mmm\-yy;@">
                  <c:v>43313</c:v>
                </c:pt>
                <c:pt idx="41" formatCode="[$-409]mmm\-yy;@">
                  <c:v>43344</c:v>
                </c:pt>
                <c:pt idx="42" formatCode="[$-409]mmm\-yy;@">
                  <c:v>43374</c:v>
                </c:pt>
                <c:pt idx="43" formatCode="[$-409]mmm\-yy;@">
                  <c:v>43405</c:v>
                </c:pt>
              </c:numCache>
            </c:numRef>
          </c:cat>
          <c:val>
            <c:numRef>
              <c:f>'All clinical, indicating probs'!Texas</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1</c:v>
                </c:pt>
                <c:pt idx="36">
                  <c:v>0</c:v>
                </c:pt>
                <c:pt idx="37">
                  <c:v>0</c:v>
                </c:pt>
                <c:pt idx="38">
                  <c:v>0</c:v>
                </c:pt>
                <c:pt idx="39">
                  <c:v>0</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10-C94C-466D-83CC-0506901BA245}"/>
            </c:ext>
          </c:extLst>
        </c:ser>
        <c:ser>
          <c:idx val="14"/>
          <c:order val="11"/>
          <c:tx>
            <c:strRef>
              <c:f>'All clinical, indicating probs'!$P$1</c:f>
              <c:strCache>
                <c:ptCount val="1"/>
                <c:pt idx="0">
                  <c:v>Virginia</c:v>
                </c:pt>
              </c:strCache>
            </c:strRef>
          </c:tx>
          <c:spPr>
            <a:solidFill>
              <a:srgbClr val="8B3102"/>
            </a:solidFill>
            <a:ln>
              <a:noFill/>
            </a:ln>
            <a:effectLst/>
          </c:spPr>
          <c:invertIfNegative val="0"/>
          <c:val>
            <c:numRef>
              <c:f>'All clinical, indicating probs'!$P$1:$P$44</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1</c:v>
                </c:pt>
                <c:pt idx="43">
                  <c:v>0</c:v>
                </c:pt>
              </c:numCache>
            </c:numRef>
          </c:val>
          <c:extLst xmlns:c16r2="http://schemas.microsoft.com/office/drawing/2015/06/chart">
            <c:ext xmlns:c16="http://schemas.microsoft.com/office/drawing/2014/chart" uri="{C3380CC4-5D6E-409C-BE32-E72D297353CC}">
              <c16:uniqueId val="{00000006-7F6C-4EAA-A4C6-E60BA1B334D6}"/>
            </c:ext>
          </c:extLst>
        </c:ser>
        <c:ser>
          <c:idx val="9"/>
          <c:order val="12"/>
          <c:tx>
            <c:strRef>
              <c:f>'All clinical, indicating probs'!$M$1</c:f>
              <c:strCache>
                <c:ptCount val="1"/>
                <c:pt idx="0">
                  <c:v>NY, probable</c:v>
                </c:pt>
              </c:strCache>
            </c:strRef>
          </c:tx>
          <c:spPr>
            <a:pattFill prst="ltDnDiag">
              <a:fgClr>
                <a:schemeClr val="bg1"/>
              </a:fgClr>
              <a:bgClr>
                <a:srgbClr val="3182BD"/>
              </a:bgClr>
            </a:pattFill>
            <a:ln>
              <a:solidFill>
                <a:schemeClr val="bg1"/>
              </a:solidFill>
            </a:ln>
            <a:effectLst/>
          </c:spPr>
          <c:invertIfNegative val="0"/>
          <c:cat>
            <c:numRef>
              <c:f>'All clinical, indicating probs'!Date_collected</c:f>
              <c:numCache>
                <c:formatCode>General</c:formatCode>
                <c:ptCount val="44"/>
                <c:pt idx="0" formatCode="[$-409]mmm\-yy;@">
                  <c:v>41395</c:v>
                </c:pt>
                <c:pt idx="2" formatCode="[$-409]mmm\-yy;@">
                  <c:v>42156</c:v>
                </c:pt>
                <c:pt idx="3" formatCode="[$-409]mmm\-yy;@">
                  <c:v>42186</c:v>
                </c:pt>
                <c:pt idx="4" formatCode="[$-409]mmm\-yy;@">
                  <c:v>42217</c:v>
                </c:pt>
                <c:pt idx="5" formatCode="[$-409]mmm\-yy;@">
                  <c:v>42248</c:v>
                </c:pt>
                <c:pt idx="6" formatCode="[$-409]mmm\-yy;@">
                  <c:v>42278</c:v>
                </c:pt>
                <c:pt idx="7" formatCode="[$-409]mmm\-yy;@">
                  <c:v>42309</c:v>
                </c:pt>
                <c:pt idx="8" formatCode="[$-409]mmm\-yy;@">
                  <c:v>42339</c:v>
                </c:pt>
                <c:pt idx="9" formatCode="[$-409]mmm\-yy;@">
                  <c:v>42370</c:v>
                </c:pt>
                <c:pt idx="10" formatCode="[$-409]mmm\-yy;@">
                  <c:v>42401</c:v>
                </c:pt>
                <c:pt idx="11" formatCode="[$-409]mmm\-yy;@">
                  <c:v>42430</c:v>
                </c:pt>
                <c:pt idx="12" formatCode="[$-409]mmm\-yy;@">
                  <c:v>42461</c:v>
                </c:pt>
                <c:pt idx="13" formatCode="[$-409]mmm\-yy;@">
                  <c:v>42491</c:v>
                </c:pt>
                <c:pt idx="14" formatCode="[$-409]mmm\-yy;@">
                  <c:v>42522</c:v>
                </c:pt>
                <c:pt idx="15" formatCode="[$-409]mmm\-yy;@">
                  <c:v>42552</c:v>
                </c:pt>
                <c:pt idx="16" formatCode="[$-409]mmm\-yy;@">
                  <c:v>42583</c:v>
                </c:pt>
                <c:pt idx="17" formatCode="[$-409]mmm\-yy;@">
                  <c:v>42614</c:v>
                </c:pt>
                <c:pt idx="18" formatCode="[$-409]mmm\-yy;@">
                  <c:v>42644</c:v>
                </c:pt>
                <c:pt idx="19" formatCode="[$-409]mmm\-yy;@">
                  <c:v>42675</c:v>
                </c:pt>
                <c:pt idx="20" formatCode="[$-409]mmm\-yy;@">
                  <c:v>42705</c:v>
                </c:pt>
                <c:pt idx="21" formatCode="[$-409]mmm\-yy;@">
                  <c:v>42736</c:v>
                </c:pt>
                <c:pt idx="22" formatCode="[$-409]mmm\-yy;@">
                  <c:v>42767</c:v>
                </c:pt>
                <c:pt idx="23" formatCode="[$-409]mmm\-yy;@">
                  <c:v>42795</c:v>
                </c:pt>
                <c:pt idx="24" formatCode="[$-409]mmm\-yy;@">
                  <c:v>42826</c:v>
                </c:pt>
                <c:pt idx="25" formatCode="[$-409]mmm\-yy;@">
                  <c:v>42856</c:v>
                </c:pt>
                <c:pt idx="26" formatCode="[$-409]mmm\-yy;@">
                  <c:v>42887</c:v>
                </c:pt>
                <c:pt idx="27" formatCode="[$-409]mmm\-yy;@">
                  <c:v>42917</c:v>
                </c:pt>
                <c:pt idx="28" formatCode="[$-409]mmm\-yy;@">
                  <c:v>42948</c:v>
                </c:pt>
                <c:pt idx="29" formatCode="[$-409]mmm\-yy;@">
                  <c:v>42979</c:v>
                </c:pt>
                <c:pt idx="30" formatCode="[$-409]mmm\-yy;@">
                  <c:v>43009</c:v>
                </c:pt>
                <c:pt idx="31" formatCode="[$-409]mmm\-yy;@">
                  <c:v>43040</c:v>
                </c:pt>
                <c:pt idx="32" formatCode="[$-409]mmm\-yy;@">
                  <c:v>43070</c:v>
                </c:pt>
                <c:pt idx="33" formatCode="[$-409]mmm\-yy;@">
                  <c:v>43101</c:v>
                </c:pt>
                <c:pt idx="34" formatCode="[$-409]mmm\-yy;@">
                  <c:v>43132</c:v>
                </c:pt>
                <c:pt idx="35" formatCode="[$-409]mmm\-yy;@">
                  <c:v>43160</c:v>
                </c:pt>
                <c:pt idx="36" formatCode="[$-409]mmm\-yy;@">
                  <c:v>43191</c:v>
                </c:pt>
                <c:pt idx="37" formatCode="[$-409]mmm\-yy;@">
                  <c:v>43221</c:v>
                </c:pt>
                <c:pt idx="38" formatCode="[$-409]mmm\-yy;@">
                  <c:v>43252</c:v>
                </c:pt>
                <c:pt idx="39" formatCode="[$-409]mmm\-yy;@">
                  <c:v>43282</c:v>
                </c:pt>
                <c:pt idx="40" formatCode="[$-409]mmm\-yy;@">
                  <c:v>43313</c:v>
                </c:pt>
                <c:pt idx="41" formatCode="[$-409]mmm\-yy;@">
                  <c:v>43344</c:v>
                </c:pt>
                <c:pt idx="42" formatCode="[$-409]mmm\-yy;@">
                  <c:v>43374</c:v>
                </c:pt>
                <c:pt idx="43" formatCode="[$-409]mmm\-yy;@">
                  <c:v>43405</c:v>
                </c:pt>
              </c:numCache>
            </c:numRef>
          </c:cat>
          <c:val>
            <c:numRef>
              <c:f>'All clinical, indicating probs'!NY__probable</c:f>
              <c:numCache>
                <c:formatCode>General</c:formatCode>
                <c:ptCount val="44"/>
                <c:pt idx="0">
                  <c:v>0</c:v>
                </c:pt>
                <c:pt idx="1">
                  <c:v>0</c:v>
                </c:pt>
                <c:pt idx="2">
                  <c:v>0</c:v>
                </c:pt>
                <c:pt idx="3">
                  <c:v>0</c:v>
                </c:pt>
                <c:pt idx="4">
                  <c:v>0</c:v>
                </c:pt>
                <c:pt idx="5">
                  <c:v>0</c:v>
                </c:pt>
                <c:pt idx="6">
                  <c:v>0</c:v>
                </c:pt>
                <c:pt idx="7">
                  <c:v>0</c:v>
                </c:pt>
                <c:pt idx="8">
                  <c:v>1</c:v>
                </c:pt>
                <c:pt idx="9">
                  <c:v>0</c:v>
                </c:pt>
                <c:pt idx="10">
                  <c:v>0</c:v>
                </c:pt>
                <c:pt idx="11">
                  <c:v>1</c:v>
                </c:pt>
                <c:pt idx="12">
                  <c:v>0</c:v>
                </c:pt>
                <c:pt idx="13">
                  <c:v>0</c:v>
                </c:pt>
                <c:pt idx="14">
                  <c:v>1</c:v>
                </c:pt>
                <c:pt idx="15">
                  <c:v>1</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11-C94C-466D-83CC-0506901BA245}"/>
            </c:ext>
          </c:extLst>
        </c:ser>
        <c:ser>
          <c:idx val="8"/>
          <c:order val="13"/>
          <c:tx>
            <c:strRef>
              <c:f>'All clinical, indicating probs'!$K$1</c:f>
              <c:strCache>
                <c:ptCount val="1"/>
                <c:pt idx="0">
                  <c:v>NJ, probable</c:v>
                </c:pt>
              </c:strCache>
            </c:strRef>
          </c:tx>
          <c:spPr>
            <a:pattFill prst="dkDnDiag">
              <a:fgClr>
                <a:schemeClr val="bg1"/>
              </a:fgClr>
              <a:bgClr>
                <a:srgbClr val="33A02C"/>
              </a:bgClr>
            </a:pattFill>
            <a:ln>
              <a:solidFill>
                <a:schemeClr val="bg1"/>
              </a:solidFill>
            </a:ln>
            <a:effectLst/>
          </c:spPr>
          <c:invertIfNegative val="0"/>
          <c:cat>
            <c:numRef>
              <c:f>'All clinical, indicating probs'!Date_collected</c:f>
              <c:numCache>
                <c:formatCode>General</c:formatCode>
                <c:ptCount val="44"/>
                <c:pt idx="0" formatCode="[$-409]mmm\-yy;@">
                  <c:v>41395</c:v>
                </c:pt>
                <c:pt idx="2" formatCode="[$-409]mmm\-yy;@">
                  <c:v>42156</c:v>
                </c:pt>
                <c:pt idx="3" formatCode="[$-409]mmm\-yy;@">
                  <c:v>42186</c:v>
                </c:pt>
                <c:pt idx="4" formatCode="[$-409]mmm\-yy;@">
                  <c:v>42217</c:v>
                </c:pt>
                <c:pt idx="5" formatCode="[$-409]mmm\-yy;@">
                  <c:v>42248</c:v>
                </c:pt>
                <c:pt idx="6" formatCode="[$-409]mmm\-yy;@">
                  <c:v>42278</c:v>
                </c:pt>
                <c:pt idx="7" formatCode="[$-409]mmm\-yy;@">
                  <c:v>42309</c:v>
                </c:pt>
                <c:pt idx="8" formatCode="[$-409]mmm\-yy;@">
                  <c:v>42339</c:v>
                </c:pt>
                <c:pt idx="9" formatCode="[$-409]mmm\-yy;@">
                  <c:v>42370</c:v>
                </c:pt>
                <c:pt idx="10" formatCode="[$-409]mmm\-yy;@">
                  <c:v>42401</c:v>
                </c:pt>
                <c:pt idx="11" formatCode="[$-409]mmm\-yy;@">
                  <c:v>42430</c:v>
                </c:pt>
                <c:pt idx="12" formatCode="[$-409]mmm\-yy;@">
                  <c:v>42461</c:v>
                </c:pt>
                <c:pt idx="13" formatCode="[$-409]mmm\-yy;@">
                  <c:v>42491</c:v>
                </c:pt>
                <c:pt idx="14" formatCode="[$-409]mmm\-yy;@">
                  <c:v>42522</c:v>
                </c:pt>
                <c:pt idx="15" formatCode="[$-409]mmm\-yy;@">
                  <c:v>42552</c:v>
                </c:pt>
                <c:pt idx="16" formatCode="[$-409]mmm\-yy;@">
                  <c:v>42583</c:v>
                </c:pt>
                <c:pt idx="17" formatCode="[$-409]mmm\-yy;@">
                  <c:v>42614</c:v>
                </c:pt>
                <c:pt idx="18" formatCode="[$-409]mmm\-yy;@">
                  <c:v>42644</c:v>
                </c:pt>
                <c:pt idx="19" formatCode="[$-409]mmm\-yy;@">
                  <c:v>42675</c:v>
                </c:pt>
                <c:pt idx="20" formatCode="[$-409]mmm\-yy;@">
                  <c:v>42705</c:v>
                </c:pt>
                <c:pt idx="21" formatCode="[$-409]mmm\-yy;@">
                  <c:v>42736</c:v>
                </c:pt>
                <c:pt idx="22" formatCode="[$-409]mmm\-yy;@">
                  <c:v>42767</c:v>
                </c:pt>
                <c:pt idx="23" formatCode="[$-409]mmm\-yy;@">
                  <c:v>42795</c:v>
                </c:pt>
                <c:pt idx="24" formatCode="[$-409]mmm\-yy;@">
                  <c:v>42826</c:v>
                </c:pt>
                <c:pt idx="25" formatCode="[$-409]mmm\-yy;@">
                  <c:v>42856</c:v>
                </c:pt>
                <c:pt idx="26" formatCode="[$-409]mmm\-yy;@">
                  <c:v>42887</c:v>
                </c:pt>
                <c:pt idx="27" formatCode="[$-409]mmm\-yy;@">
                  <c:v>42917</c:v>
                </c:pt>
                <c:pt idx="28" formatCode="[$-409]mmm\-yy;@">
                  <c:v>42948</c:v>
                </c:pt>
                <c:pt idx="29" formatCode="[$-409]mmm\-yy;@">
                  <c:v>42979</c:v>
                </c:pt>
                <c:pt idx="30" formatCode="[$-409]mmm\-yy;@">
                  <c:v>43009</c:v>
                </c:pt>
                <c:pt idx="31" formatCode="[$-409]mmm\-yy;@">
                  <c:v>43040</c:v>
                </c:pt>
                <c:pt idx="32" formatCode="[$-409]mmm\-yy;@">
                  <c:v>43070</c:v>
                </c:pt>
                <c:pt idx="33" formatCode="[$-409]mmm\-yy;@">
                  <c:v>43101</c:v>
                </c:pt>
                <c:pt idx="34" formatCode="[$-409]mmm\-yy;@">
                  <c:v>43132</c:v>
                </c:pt>
                <c:pt idx="35" formatCode="[$-409]mmm\-yy;@">
                  <c:v>43160</c:v>
                </c:pt>
                <c:pt idx="36" formatCode="[$-409]mmm\-yy;@">
                  <c:v>43191</c:v>
                </c:pt>
                <c:pt idx="37" formatCode="[$-409]mmm\-yy;@">
                  <c:v>43221</c:v>
                </c:pt>
                <c:pt idx="38" formatCode="[$-409]mmm\-yy;@">
                  <c:v>43252</c:v>
                </c:pt>
                <c:pt idx="39" formatCode="[$-409]mmm\-yy;@">
                  <c:v>43282</c:v>
                </c:pt>
                <c:pt idx="40" formatCode="[$-409]mmm\-yy;@">
                  <c:v>43313</c:v>
                </c:pt>
                <c:pt idx="41" formatCode="[$-409]mmm\-yy;@">
                  <c:v>43344</c:v>
                </c:pt>
                <c:pt idx="42" formatCode="[$-409]mmm\-yy;@">
                  <c:v>43374</c:v>
                </c:pt>
                <c:pt idx="43" formatCode="[$-409]mmm\-yy;@">
                  <c:v>43405</c:v>
                </c:pt>
              </c:numCache>
            </c:numRef>
          </c:cat>
          <c:val>
            <c:numRef>
              <c:f>'All clinical, indicating probs'!NJ__probable</c:f>
              <c:numCache>
                <c:formatCode>General</c:formatCode>
                <c:ptCount val="44"/>
                <c:pt idx="0">
                  <c:v>0</c:v>
                </c:pt>
                <c:pt idx="1">
                  <c:v>0</c:v>
                </c:pt>
                <c:pt idx="2">
                  <c:v>1</c:v>
                </c:pt>
                <c:pt idx="3">
                  <c:v>0</c:v>
                </c:pt>
                <c:pt idx="4">
                  <c:v>1</c:v>
                </c:pt>
                <c:pt idx="5">
                  <c:v>2</c:v>
                </c:pt>
                <c:pt idx="6">
                  <c:v>1</c:v>
                </c:pt>
                <c:pt idx="7">
                  <c:v>0</c:v>
                </c:pt>
                <c:pt idx="8">
                  <c:v>2</c:v>
                </c:pt>
                <c:pt idx="9">
                  <c:v>2</c:v>
                </c:pt>
                <c:pt idx="10">
                  <c:v>1</c:v>
                </c:pt>
                <c:pt idx="11">
                  <c:v>1</c:v>
                </c:pt>
                <c:pt idx="12">
                  <c:v>0</c:v>
                </c:pt>
                <c:pt idx="13">
                  <c:v>1</c:v>
                </c:pt>
                <c:pt idx="14">
                  <c:v>2</c:v>
                </c:pt>
                <c:pt idx="15">
                  <c:v>0</c:v>
                </c:pt>
                <c:pt idx="16">
                  <c:v>1</c:v>
                </c:pt>
                <c:pt idx="17">
                  <c:v>3</c:v>
                </c:pt>
                <c:pt idx="18">
                  <c:v>2</c:v>
                </c:pt>
                <c:pt idx="19">
                  <c:v>1</c:v>
                </c:pt>
                <c:pt idx="20">
                  <c:v>0</c:v>
                </c:pt>
                <c:pt idx="21">
                  <c:v>0</c:v>
                </c:pt>
                <c:pt idx="22">
                  <c:v>0</c:v>
                </c:pt>
                <c:pt idx="23">
                  <c:v>0</c:v>
                </c:pt>
                <c:pt idx="24">
                  <c:v>0</c:v>
                </c:pt>
                <c:pt idx="25">
                  <c:v>1</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12-C94C-466D-83CC-0506901BA245}"/>
            </c:ext>
          </c:extLst>
        </c:ser>
        <c:ser>
          <c:idx val="12"/>
          <c:order val="14"/>
          <c:tx>
            <c:strRef>
              <c:f>'All clinical, indicating probs'!$F$1</c:f>
              <c:strCache>
                <c:ptCount val="1"/>
                <c:pt idx="0">
                  <c:v>IL, probable</c:v>
                </c:pt>
              </c:strCache>
            </c:strRef>
          </c:tx>
          <c:spPr>
            <a:pattFill prst="dkDnDiag">
              <a:fgClr>
                <a:schemeClr val="bg1"/>
              </a:fgClr>
              <a:bgClr>
                <a:srgbClr val="FF7F00"/>
              </a:bgClr>
            </a:pattFill>
            <a:ln>
              <a:solidFill>
                <a:schemeClr val="bg1"/>
              </a:solidFill>
            </a:ln>
            <a:effectLst/>
          </c:spPr>
          <c:invertIfNegative val="0"/>
          <c:cat>
            <c:numRef>
              <c:f>'All clinical, indicating probs'!Date_collected</c:f>
              <c:numCache>
                <c:formatCode>General</c:formatCode>
                <c:ptCount val="44"/>
                <c:pt idx="0" formatCode="[$-409]mmm\-yy;@">
                  <c:v>41395</c:v>
                </c:pt>
                <c:pt idx="2" formatCode="[$-409]mmm\-yy;@">
                  <c:v>42156</c:v>
                </c:pt>
                <c:pt idx="3" formatCode="[$-409]mmm\-yy;@">
                  <c:v>42186</c:v>
                </c:pt>
                <c:pt idx="4" formatCode="[$-409]mmm\-yy;@">
                  <c:v>42217</c:v>
                </c:pt>
                <c:pt idx="5" formatCode="[$-409]mmm\-yy;@">
                  <c:v>42248</c:v>
                </c:pt>
                <c:pt idx="6" formatCode="[$-409]mmm\-yy;@">
                  <c:v>42278</c:v>
                </c:pt>
                <c:pt idx="7" formatCode="[$-409]mmm\-yy;@">
                  <c:v>42309</c:v>
                </c:pt>
                <c:pt idx="8" formatCode="[$-409]mmm\-yy;@">
                  <c:v>42339</c:v>
                </c:pt>
                <c:pt idx="9" formatCode="[$-409]mmm\-yy;@">
                  <c:v>42370</c:v>
                </c:pt>
                <c:pt idx="10" formatCode="[$-409]mmm\-yy;@">
                  <c:v>42401</c:v>
                </c:pt>
                <c:pt idx="11" formatCode="[$-409]mmm\-yy;@">
                  <c:v>42430</c:v>
                </c:pt>
                <c:pt idx="12" formatCode="[$-409]mmm\-yy;@">
                  <c:v>42461</c:v>
                </c:pt>
                <c:pt idx="13" formatCode="[$-409]mmm\-yy;@">
                  <c:v>42491</c:v>
                </c:pt>
                <c:pt idx="14" formatCode="[$-409]mmm\-yy;@">
                  <c:v>42522</c:v>
                </c:pt>
                <c:pt idx="15" formatCode="[$-409]mmm\-yy;@">
                  <c:v>42552</c:v>
                </c:pt>
                <c:pt idx="16" formatCode="[$-409]mmm\-yy;@">
                  <c:v>42583</c:v>
                </c:pt>
                <c:pt idx="17" formatCode="[$-409]mmm\-yy;@">
                  <c:v>42614</c:v>
                </c:pt>
                <c:pt idx="18" formatCode="[$-409]mmm\-yy;@">
                  <c:v>42644</c:v>
                </c:pt>
                <c:pt idx="19" formatCode="[$-409]mmm\-yy;@">
                  <c:v>42675</c:v>
                </c:pt>
                <c:pt idx="20" formatCode="[$-409]mmm\-yy;@">
                  <c:v>42705</c:v>
                </c:pt>
                <c:pt idx="21" formatCode="[$-409]mmm\-yy;@">
                  <c:v>42736</c:v>
                </c:pt>
                <c:pt idx="22" formatCode="[$-409]mmm\-yy;@">
                  <c:v>42767</c:v>
                </c:pt>
                <c:pt idx="23" formatCode="[$-409]mmm\-yy;@">
                  <c:v>42795</c:v>
                </c:pt>
                <c:pt idx="24" formatCode="[$-409]mmm\-yy;@">
                  <c:v>42826</c:v>
                </c:pt>
                <c:pt idx="25" formatCode="[$-409]mmm\-yy;@">
                  <c:v>42856</c:v>
                </c:pt>
                <c:pt idx="26" formatCode="[$-409]mmm\-yy;@">
                  <c:v>42887</c:v>
                </c:pt>
                <c:pt idx="27" formatCode="[$-409]mmm\-yy;@">
                  <c:v>42917</c:v>
                </c:pt>
                <c:pt idx="28" formatCode="[$-409]mmm\-yy;@">
                  <c:v>42948</c:v>
                </c:pt>
                <c:pt idx="29" formatCode="[$-409]mmm\-yy;@">
                  <c:v>42979</c:v>
                </c:pt>
                <c:pt idx="30" formatCode="[$-409]mmm\-yy;@">
                  <c:v>43009</c:v>
                </c:pt>
                <c:pt idx="31" formatCode="[$-409]mmm\-yy;@">
                  <c:v>43040</c:v>
                </c:pt>
                <c:pt idx="32" formatCode="[$-409]mmm\-yy;@">
                  <c:v>43070</c:v>
                </c:pt>
                <c:pt idx="33" formatCode="[$-409]mmm\-yy;@">
                  <c:v>43101</c:v>
                </c:pt>
                <c:pt idx="34" formatCode="[$-409]mmm\-yy;@">
                  <c:v>43132</c:v>
                </c:pt>
                <c:pt idx="35" formatCode="[$-409]mmm\-yy;@">
                  <c:v>43160</c:v>
                </c:pt>
                <c:pt idx="36" formatCode="[$-409]mmm\-yy;@">
                  <c:v>43191</c:v>
                </c:pt>
                <c:pt idx="37" formatCode="[$-409]mmm\-yy;@">
                  <c:v>43221</c:v>
                </c:pt>
                <c:pt idx="38" formatCode="[$-409]mmm\-yy;@">
                  <c:v>43252</c:v>
                </c:pt>
                <c:pt idx="39" formatCode="[$-409]mmm\-yy;@">
                  <c:v>43282</c:v>
                </c:pt>
                <c:pt idx="40" formatCode="[$-409]mmm\-yy;@">
                  <c:v>43313</c:v>
                </c:pt>
                <c:pt idx="41" formatCode="[$-409]mmm\-yy;@">
                  <c:v>43344</c:v>
                </c:pt>
                <c:pt idx="42" formatCode="[$-409]mmm\-yy;@">
                  <c:v>43374</c:v>
                </c:pt>
                <c:pt idx="43" formatCode="[$-409]mmm\-yy;@">
                  <c:v>43405</c:v>
                </c:pt>
              </c:numCache>
            </c:numRef>
          </c:cat>
          <c:val>
            <c:numRef>
              <c:f>'All clinical, indicating probs'!IL__probable</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0</c:v>
                </c:pt>
                <c:pt idx="16">
                  <c:v>0</c:v>
                </c:pt>
                <c:pt idx="17">
                  <c:v>1</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1</c:v>
                </c:pt>
                <c:pt idx="36">
                  <c:v>0</c:v>
                </c:pt>
                <c:pt idx="37">
                  <c:v>0</c:v>
                </c:pt>
                <c:pt idx="38">
                  <c:v>0</c:v>
                </c:pt>
                <c:pt idx="39">
                  <c:v>1</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13-C94C-466D-83CC-0506901BA245}"/>
            </c:ext>
          </c:extLst>
        </c:ser>
        <c:dLbls>
          <c:showLegendKey val="0"/>
          <c:showVal val="0"/>
          <c:showCatName val="0"/>
          <c:showSerName val="0"/>
          <c:showPercent val="0"/>
          <c:showBubbleSize val="0"/>
        </c:dLbls>
        <c:gapWidth val="0"/>
        <c:overlap val="100"/>
        <c:axId val="406335488"/>
        <c:axId val="406337024"/>
      </c:barChart>
      <c:catAx>
        <c:axId val="406335488"/>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282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6337024"/>
        <c:crosses val="autoZero"/>
        <c:auto val="0"/>
        <c:lblAlgn val="ctr"/>
        <c:lblOffset val="100"/>
        <c:noMultiLvlLbl val="0"/>
      </c:catAx>
      <c:valAx>
        <c:axId val="406337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Number of clinical cases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6335488"/>
        <c:crosses val="autoZero"/>
        <c:crossBetween val="between"/>
      </c:valAx>
      <c:spPr>
        <a:noFill/>
        <a:ln>
          <a:noFill/>
        </a:ln>
        <a:effectLst/>
      </c:spPr>
    </c:plotArea>
    <c:legend>
      <c:legendPos val="b"/>
      <c:legendEntry>
        <c:idx val="12"/>
        <c:delete val="1"/>
      </c:legendEntry>
      <c:legendEntry>
        <c:idx val="13"/>
        <c:delete val="1"/>
      </c:legendEntry>
      <c:legendEntry>
        <c:idx val="14"/>
        <c:delete val="1"/>
      </c:legendEntry>
      <c:layout>
        <c:manualLayout>
          <c:xMode val="edge"/>
          <c:yMode val="edge"/>
          <c:x val="7.3333867617692811E-2"/>
          <c:y val="0.90693437902268581"/>
          <c:w val="0.85367170229675493"/>
          <c:h val="9.306562097731414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3C68960A-B0F5-4E23-9D12-D366F7328017}" type="datetimeFigureOut">
              <a:rPr lang="en-US" smtClean="0"/>
              <a:t>1/25/2019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C1BCF9CE-A504-44F2-995D-4F9D88217AE8}" type="slidenum">
              <a:rPr lang="en-US" smtClean="0"/>
              <a:t>‹#›</a:t>
            </a:fld>
            <a:endParaRPr lang="en-US"/>
          </a:p>
        </p:txBody>
      </p:sp>
    </p:spTree>
    <p:extLst>
      <p:ext uri="{BB962C8B-B14F-4D97-AF65-F5344CB8AC3E}">
        <p14:creationId xmlns:p14="http://schemas.microsoft.com/office/powerpoint/2010/main" val="114951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AC53EC2-0160-45C0-84FA-2D15C8ACF77D}" type="datetimeFigureOut">
              <a:rPr lang="en-US" smtClean="0"/>
              <a:t>1/25/2019</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EF254C3-7EA7-452A-94CF-0A6867DCBF43}" type="slidenum">
              <a:rPr lang="en-US" smtClean="0"/>
              <a:t>‹#›</a:t>
            </a:fld>
            <a:endParaRPr lang="en-US"/>
          </a:p>
        </p:txBody>
      </p:sp>
    </p:spTree>
    <p:extLst>
      <p:ext uri="{BB962C8B-B14F-4D97-AF65-F5344CB8AC3E}">
        <p14:creationId xmlns:p14="http://schemas.microsoft.com/office/powerpoint/2010/main" val="2581126457"/>
      </p:ext>
    </p:extLst>
  </p:cSld>
  <p:clrMap bg1="lt1" tx1="dk1" bg2="lt2" tx2="dk2" accent1="accent1" accent2="accent2" accent3="accent3" accent4="accent4" accent5="accent5" accent6="accent6" hlink="hlink" folHlink="folHlink"/>
  <p:notesStyle>
    <a:lvl1pPr marL="0" algn="l" defTabSz="1218429" rtl="0" eaLnBrk="1" latinLnBrk="0" hangingPunct="1">
      <a:defRPr sz="1600" kern="1200">
        <a:solidFill>
          <a:schemeClr val="tx1"/>
        </a:solidFill>
        <a:latin typeface="+mn-lt"/>
        <a:ea typeface="+mn-ea"/>
        <a:cs typeface="+mn-cs"/>
      </a:defRPr>
    </a:lvl1pPr>
    <a:lvl2pPr marL="609215" algn="l" defTabSz="1218429" rtl="0" eaLnBrk="1" latinLnBrk="0" hangingPunct="1">
      <a:defRPr sz="1600" kern="1200">
        <a:solidFill>
          <a:schemeClr val="tx1"/>
        </a:solidFill>
        <a:latin typeface="+mn-lt"/>
        <a:ea typeface="+mn-ea"/>
        <a:cs typeface="+mn-cs"/>
      </a:defRPr>
    </a:lvl2pPr>
    <a:lvl3pPr marL="1218429" algn="l" defTabSz="1218429" rtl="0" eaLnBrk="1" latinLnBrk="0" hangingPunct="1">
      <a:defRPr sz="1600" kern="1200">
        <a:solidFill>
          <a:schemeClr val="tx1"/>
        </a:solidFill>
        <a:latin typeface="+mn-lt"/>
        <a:ea typeface="+mn-ea"/>
        <a:cs typeface="+mn-cs"/>
      </a:defRPr>
    </a:lvl3pPr>
    <a:lvl4pPr marL="1827644" algn="l" defTabSz="1218429" rtl="0" eaLnBrk="1" latinLnBrk="0" hangingPunct="1">
      <a:defRPr sz="1600" kern="1200">
        <a:solidFill>
          <a:schemeClr val="tx1"/>
        </a:solidFill>
        <a:latin typeface="+mn-lt"/>
        <a:ea typeface="+mn-ea"/>
        <a:cs typeface="+mn-cs"/>
      </a:defRPr>
    </a:lvl4pPr>
    <a:lvl5pPr marL="2436855" algn="l" defTabSz="1218429" rtl="0" eaLnBrk="1" latinLnBrk="0" hangingPunct="1">
      <a:defRPr sz="1600" kern="1200">
        <a:solidFill>
          <a:schemeClr val="tx1"/>
        </a:solidFill>
        <a:latin typeface="+mn-lt"/>
        <a:ea typeface="+mn-ea"/>
        <a:cs typeface="+mn-cs"/>
      </a:defRPr>
    </a:lvl5pPr>
    <a:lvl6pPr marL="3046062" algn="l" defTabSz="1218429" rtl="0" eaLnBrk="1" latinLnBrk="0" hangingPunct="1">
      <a:defRPr sz="1600" kern="1200">
        <a:solidFill>
          <a:schemeClr val="tx1"/>
        </a:solidFill>
        <a:latin typeface="+mn-lt"/>
        <a:ea typeface="+mn-ea"/>
        <a:cs typeface="+mn-cs"/>
      </a:defRPr>
    </a:lvl6pPr>
    <a:lvl7pPr marL="3655288" algn="l" defTabSz="1218429" rtl="0" eaLnBrk="1" latinLnBrk="0" hangingPunct="1">
      <a:defRPr sz="1600" kern="1200">
        <a:solidFill>
          <a:schemeClr val="tx1"/>
        </a:solidFill>
        <a:latin typeface="+mn-lt"/>
        <a:ea typeface="+mn-ea"/>
        <a:cs typeface="+mn-cs"/>
      </a:defRPr>
    </a:lvl7pPr>
    <a:lvl8pPr marL="4264496" algn="l" defTabSz="1218429" rtl="0" eaLnBrk="1" latinLnBrk="0" hangingPunct="1">
      <a:defRPr sz="1600" kern="1200">
        <a:solidFill>
          <a:schemeClr val="tx1"/>
        </a:solidFill>
        <a:latin typeface="+mn-lt"/>
        <a:ea typeface="+mn-ea"/>
        <a:cs typeface="+mn-cs"/>
      </a:defRPr>
    </a:lvl8pPr>
    <a:lvl9pPr marL="4873708" algn="l" defTabSz="121842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1</a:t>
            </a:fld>
            <a:endParaRPr lang="en-US"/>
          </a:p>
        </p:txBody>
      </p:sp>
    </p:spTree>
    <p:extLst>
      <p:ext uri="{BB962C8B-B14F-4D97-AF65-F5344CB8AC3E}">
        <p14:creationId xmlns:p14="http://schemas.microsoft.com/office/powerpoint/2010/main" val="391682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4923ED9-99A4-4E9E-9684-8F677A7DADD2}" type="slidenum">
              <a:rPr lang="en-US" altLang="en-US" smtClean="0"/>
              <a:pPr/>
              <a:t>10</a:t>
            </a:fld>
            <a:endParaRPr lang="en-US" altLang="en-US"/>
          </a:p>
        </p:txBody>
      </p:sp>
    </p:spTree>
    <p:extLst>
      <p:ext uri="{BB962C8B-B14F-4D97-AF65-F5344CB8AC3E}">
        <p14:creationId xmlns:p14="http://schemas.microsoft.com/office/powerpoint/2010/main" val="414166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23ED9-99A4-4E9E-9684-8F677A7DADD2}" type="slidenum">
              <a:rPr lang="en-US" altLang="en-US" smtClean="0"/>
              <a:pPr/>
              <a:t>11</a:t>
            </a:fld>
            <a:endParaRPr lang="en-US" altLang="en-US"/>
          </a:p>
        </p:txBody>
      </p:sp>
    </p:spTree>
    <p:extLst>
      <p:ext uri="{BB962C8B-B14F-4D97-AF65-F5344CB8AC3E}">
        <p14:creationId xmlns:p14="http://schemas.microsoft.com/office/powerpoint/2010/main" val="2254832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D7FDC44-DAB9-4E23-B87E-5E56AB375816}" type="slidenum">
              <a:rPr lang="en-US" smtClean="0"/>
              <a:pPr/>
              <a:t>12</a:t>
            </a:fld>
            <a:endParaRPr lang="en-US"/>
          </a:p>
        </p:txBody>
      </p:sp>
    </p:spTree>
    <p:extLst>
      <p:ext uri="{BB962C8B-B14F-4D97-AF65-F5344CB8AC3E}">
        <p14:creationId xmlns:p14="http://schemas.microsoft.com/office/powerpoint/2010/main" val="828726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23ED9-99A4-4E9E-9684-8F677A7DADD2}" type="slidenum">
              <a:rPr lang="en-US" altLang="en-US" smtClean="0"/>
              <a:pPr/>
              <a:t>13</a:t>
            </a:fld>
            <a:endParaRPr lang="en-US" altLang="en-US"/>
          </a:p>
        </p:txBody>
      </p:sp>
    </p:spTree>
    <p:extLst>
      <p:ext uri="{BB962C8B-B14F-4D97-AF65-F5344CB8AC3E}">
        <p14:creationId xmlns:p14="http://schemas.microsoft.com/office/powerpoint/2010/main" val="181877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14</a:t>
            </a:fld>
            <a:endParaRPr lang="en-US"/>
          </a:p>
        </p:txBody>
      </p:sp>
    </p:spTree>
    <p:extLst>
      <p:ext uri="{BB962C8B-B14F-4D97-AF65-F5344CB8AC3E}">
        <p14:creationId xmlns:p14="http://schemas.microsoft.com/office/powerpoint/2010/main" val="3828212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15</a:t>
            </a:fld>
            <a:endParaRPr lang="en-US"/>
          </a:p>
        </p:txBody>
      </p:sp>
    </p:spTree>
    <p:extLst>
      <p:ext uri="{BB962C8B-B14F-4D97-AF65-F5344CB8AC3E}">
        <p14:creationId xmlns:p14="http://schemas.microsoft.com/office/powerpoint/2010/main" val="4255292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16</a:t>
            </a:fld>
            <a:endParaRPr lang="en-US"/>
          </a:p>
        </p:txBody>
      </p:sp>
    </p:spTree>
    <p:extLst>
      <p:ext uri="{BB962C8B-B14F-4D97-AF65-F5344CB8AC3E}">
        <p14:creationId xmlns:p14="http://schemas.microsoft.com/office/powerpoint/2010/main" val="116917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60820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9693A-94A4-4B94-B595-6DF20313942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75133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6145" indent="-286979">
              <a:spcBef>
                <a:spcPct val="30000"/>
              </a:spcBef>
              <a:defRPr sz="1200">
                <a:solidFill>
                  <a:schemeClr val="tx1"/>
                </a:solidFill>
                <a:latin typeface="Times New Roman" panose="02020603050405020304" pitchFamily="18" charset="0"/>
              </a:defRPr>
            </a:lvl2pPr>
            <a:lvl3pPr marL="1147915" indent="-229583">
              <a:spcBef>
                <a:spcPct val="30000"/>
              </a:spcBef>
              <a:defRPr sz="1200">
                <a:solidFill>
                  <a:schemeClr val="tx1"/>
                </a:solidFill>
                <a:latin typeface="Times New Roman" panose="02020603050405020304" pitchFamily="18" charset="0"/>
              </a:defRPr>
            </a:lvl3pPr>
            <a:lvl4pPr marL="1607081" indent="-229583">
              <a:spcBef>
                <a:spcPct val="30000"/>
              </a:spcBef>
              <a:defRPr sz="1200">
                <a:solidFill>
                  <a:schemeClr val="tx1"/>
                </a:solidFill>
                <a:latin typeface="Times New Roman" panose="02020603050405020304" pitchFamily="18" charset="0"/>
              </a:defRPr>
            </a:lvl4pPr>
            <a:lvl5pPr marL="2066247" indent="-229583">
              <a:spcBef>
                <a:spcPct val="30000"/>
              </a:spcBef>
              <a:defRPr sz="1200">
                <a:solidFill>
                  <a:schemeClr val="tx1"/>
                </a:solidFill>
                <a:latin typeface="Times New Roman" panose="02020603050405020304" pitchFamily="18" charset="0"/>
              </a:defRPr>
            </a:lvl5pPr>
            <a:lvl6pPr marL="2525413" indent="-229583" eaLnBrk="0" fontAlgn="base" hangingPunct="0">
              <a:spcBef>
                <a:spcPct val="30000"/>
              </a:spcBef>
              <a:spcAft>
                <a:spcPct val="0"/>
              </a:spcAft>
              <a:defRPr sz="1200">
                <a:solidFill>
                  <a:schemeClr val="tx1"/>
                </a:solidFill>
                <a:latin typeface="Times New Roman" panose="02020603050405020304" pitchFamily="18" charset="0"/>
              </a:defRPr>
            </a:lvl6pPr>
            <a:lvl7pPr marL="2984579" indent="-229583" eaLnBrk="0" fontAlgn="base" hangingPunct="0">
              <a:spcBef>
                <a:spcPct val="30000"/>
              </a:spcBef>
              <a:spcAft>
                <a:spcPct val="0"/>
              </a:spcAft>
              <a:defRPr sz="1200">
                <a:solidFill>
                  <a:schemeClr val="tx1"/>
                </a:solidFill>
                <a:latin typeface="Times New Roman" panose="02020603050405020304" pitchFamily="18" charset="0"/>
              </a:defRPr>
            </a:lvl7pPr>
            <a:lvl8pPr marL="3443745" indent="-229583" eaLnBrk="0" fontAlgn="base" hangingPunct="0">
              <a:spcBef>
                <a:spcPct val="30000"/>
              </a:spcBef>
              <a:spcAft>
                <a:spcPct val="0"/>
              </a:spcAft>
              <a:defRPr sz="1200">
                <a:solidFill>
                  <a:schemeClr val="tx1"/>
                </a:solidFill>
                <a:latin typeface="Times New Roman" panose="02020603050405020304" pitchFamily="18" charset="0"/>
              </a:defRPr>
            </a:lvl8pPr>
            <a:lvl9pPr marL="3902911" indent="-22958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C24C46-ECB6-413E-8740-2C6618D0DEF5}" type="slidenum">
              <a:rPr lang="en-US" altLang="en-US" smtClean="0"/>
              <a:pPr>
                <a:spcBef>
                  <a:spcPct val="0"/>
                </a:spcBef>
              </a:pPr>
              <a:t>19</a:t>
            </a:fld>
            <a:endParaRPr lang="en-US" altLang="en-US" smtClean="0"/>
          </a:p>
        </p:txBody>
      </p:sp>
      <p:sp>
        <p:nvSpPr>
          <p:cNvPr id="5123" name="Rectangle 2"/>
          <p:cNvSpPr>
            <a:spLocks noGrp="1" noRot="1" noChangeAspect="1" noChangeArrowheads="1" noTextEdit="1"/>
          </p:cNvSpPr>
          <p:nvPr>
            <p:ph type="sldImg"/>
          </p:nvPr>
        </p:nvSpPr>
        <p:spPr>
          <a:xfrm>
            <a:off x="396875" y="692150"/>
            <a:ext cx="6156325" cy="3463925"/>
          </a:xfrm>
          <a:ln/>
        </p:spPr>
      </p:sp>
      <p:sp>
        <p:nvSpPr>
          <p:cNvPr id="5124" name="Rectangle 3"/>
          <p:cNvSpPr>
            <a:spLocks noGrp="1" noChangeArrowheads="1"/>
          </p:cNvSpPr>
          <p:nvPr>
            <p:ph type="body" idx="1"/>
          </p:nvPr>
        </p:nvSpPr>
        <p:spPr>
          <a:noFill/>
        </p:spPr>
        <p:txBody>
          <a:bodyPr/>
          <a:lstStyle/>
          <a:p>
            <a:pPr defTabSz="918332" fontAlgn="base">
              <a:spcBef>
                <a:spcPct val="30000"/>
              </a:spcBef>
              <a:spcAft>
                <a:spcPct val="0"/>
              </a:spcAft>
              <a:defRPr/>
            </a:pPr>
            <a:r>
              <a:rPr lang="en-US" altLang="en-US" sz="1200" b="1" dirty="0">
                <a:latin typeface="Calibri" panose="020F0502020204030204" pitchFamily="34" charset="0"/>
              </a:rPr>
              <a:t>Clinical cases of </a:t>
            </a:r>
            <a:r>
              <a:rPr lang="en-US" altLang="en-US" sz="1200" b="1" i="1" dirty="0">
                <a:latin typeface="Calibri" panose="020F0502020204030204" pitchFamily="34" charset="0"/>
              </a:rPr>
              <a:t>C. </a:t>
            </a:r>
            <a:r>
              <a:rPr lang="en-US" altLang="en-US" sz="1200" b="1" i="1" dirty="0" err="1">
                <a:latin typeface="Calibri" panose="020F0502020204030204" pitchFamily="34" charset="0"/>
              </a:rPr>
              <a:t>auris</a:t>
            </a:r>
            <a:r>
              <a:rPr lang="en-US" altLang="en-US" sz="1200" b="1" i="1" dirty="0">
                <a:latin typeface="Calibri" panose="020F0502020204030204" pitchFamily="34" charset="0"/>
              </a:rPr>
              <a:t> </a:t>
            </a:r>
            <a:r>
              <a:rPr lang="en-US" altLang="en-US" sz="1200" b="1" dirty="0">
                <a:latin typeface="Calibri" panose="020F0502020204030204" pitchFamily="34" charset="0"/>
              </a:rPr>
              <a:t>reported in the United States as of November 30, 2018</a:t>
            </a:r>
          </a:p>
          <a:p>
            <a:pPr defTabSz="918332" fontAlgn="base">
              <a:spcBef>
                <a:spcPct val="30000"/>
              </a:spcBef>
              <a:spcAft>
                <a:spcPct val="0"/>
              </a:spcAft>
              <a:defRPr/>
            </a:pPr>
            <a:endParaRPr lang="en-US" altLang="en-US" dirty="0" smtClean="0"/>
          </a:p>
          <a:p>
            <a:pPr defTabSz="918332" fontAlgn="base">
              <a:spcBef>
                <a:spcPct val="30000"/>
              </a:spcBef>
              <a:spcAft>
                <a:spcPct val="0"/>
              </a:spcAft>
              <a:defRPr/>
            </a:pPr>
            <a:r>
              <a:rPr lang="en-US" altLang="en-US" dirty="0" smtClean="0"/>
              <a:t>C</a:t>
            </a:r>
            <a:r>
              <a:rPr lang="en-US" altLang="en-US" sz="1200" dirty="0">
                <a:latin typeface="Calibri" panose="020F0502020204030204" pitchFamily="34" charset="0"/>
              </a:rPr>
              <a:t>linical cases includes confirmed and probable cases (see CSTE case definitions).  </a:t>
            </a:r>
          </a:p>
          <a:p>
            <a:pPr eaLnBrk="1" hangingPunct="1"/>
            <a:r>
              <a:rPr lang="en-US" altLang="en-US" dirty="0" smtClean="0"/>
              <a:t>CSTE case definitions hyperlink: http://c.ymcdn.com/sites/www.cste.org/resource/resmgr/2017PS/2017PSFinal/17-ID-03.pdf </a:t>
            </a:r>
          </a:p>
        </p:txBody>
      </p:sp>
    </p:spTree>
    <p:extLst>
      <p:ext uri="{BB962C8B-B14F-4D97-AF65-F5344CB8AC3E}">
        <p14:creationId xmlns:p14="http://schemas.microsoft.com/office/powerpoint/2010/main" val="284646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4923ED9-99A4-4E9E-9684-8F677A7DADD2}" type="slidenum">
              <a:rPr lang="en-US" altLang="en-US" smtClean="0"/>
              <a:pPr/>
              <a:t>2</a:t>
            </a:fld>
            <a:endParaRPr lang="en-US" altLang="en-US"/>
          </a:p>
        </p:txBody>
      </p:sp>
    </p:spTree>
    <p:extLst>
      <p:ext uri="{BB962C8B-B14F-4D97-AF65-F5344CB8AC3E}">
        <p14:creationId xmlns:p14="http://schemas.microsoft.com/office/powerpoint/2010/main" val="55414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20</a:t>
            </a:fld>
            <a:endParaRPr lang="en-US"/>
          </a:p>
        </p:txBody>
      </p:sp>
    </p:spTree>
    <p:extLst>
      <p:ext uri="{BB962C8B-B14F-4D97-AF65-F5344CB8AC3E}">
        <p14:creationId xmlns:p14="http://schemas.microsoft.com/office/powerpoint/2010/main" val="1741035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21</a:t>
            </a:fld>
            <a:endParaRPr lang="en-US"/>
          </a:p>
        </p:txBody>
      </p:sp>
    </p:spTree>
    <p:extLst>
      <p:ext uri="{BB962C8B-B14F-4D97-AF65-F5344CB8AC3E}">
        <p14:creationId xmlns:p14="http://schemas.microsoft.com/office/powerpoint/2010/main" val="1622842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defTabSz="924916">
              <a:defRPr/>
            </a:pPr>
            <a:r>
              <a:rPr lang="en-US" sz="1400" b="1" dirty="0"/>
              <a:t>I am going to review the 2016 interim guidance to contain novel or targeted multidrug-resistant organisms. I want you to be aware of these containment strategies recently put out last year by the CDC. The overarching goal is to prevent transmission in healthcare settings and prevent these from becoming endemic in our state.</a:t>
            </a:r>
          </a:p>
          <a:p>
            <a:endParaRPr lang="en-US" sz="1400" b="1" dirty="0"/>
          </a:p>
        </p:txBody>
      </p:sp>
      <p:sp>
        <p:nvSpPr>
          <p:cNvPr id="4" name="Slide Number Placeholder 3"/>
          <p:cNvSpPr>
            <a:spLocks noGrp="1"/>
          </p:cNvSpPr>
          <p:nvPr>
            <p:ph type="sldNum" sz="quarter" idx="10"/>
          </p:nvPr>
        </p:nvSpPr>
        <p:spPr/>
        <p:txBody>
          <a:bodyPr/>
          <a:lstStyle/>
          <a:p>
            <a:fld id="{7B357A73-F481-4117-85A7-C2428732DC6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657323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72250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r>
              <a:rPr lang="en-US" sz="1400" b="1" dirty="0"/>
              <a:t>It is a tiered approach or response to a single case of novel organisms. Single cases, rather than outbreaks, should prompt specialized response including identifying whether transmission is occurring, identifying other affected patients, ensuring aggressive control measures and may prompt environmental sampling depending on the pathogen.</a:t>
            </a:r>
          </a:p>
        </p:txBody>
      </p:sp>
      <p:sp>
        <p:nvSpPr>
          <p:cNvPr id="4" name="Slide Number Placeholder 3"/>
          <p:cNvSpPr>
            <a:spLocks noGrp="1"/>
          </p:cNvSpPr>
          <p:nvPr>
            <p:ph type="sldNum" sz="quarter" idx="10"/>
          </p:nvPr>
        </p:nvSpPr>
        <p:spPr/>
        <p:txBody>
          <a:bodyPr/>
          <a:lstStyle/>
          <a:p>
            <a:fld id="{7B357A73-F481-4117-85A7-C2428732DC69}"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r>
              <a:rPr lang="en-US" sz="1400" b="1" dirty="0"/>
              <a:t>Examples of targeted pathogens are shown here. These national priorities are now reflected in the state disease reporting rules that are updated annually and now include… </a:t>
            </a:r>
          </a:p>
        </p:txBody>
      </p:sp>
      <p:sp>
        <p:nvSpPr>
          <p:cNvPr id="4" name="Slide Number Placeholder 3"/>
          <p:cNvSpPr>
            <a:spLocks noGrp="1"/>
          </p:cNvSpPr>
          <p:nvPr>
            <p:ph type="sldNum" sz="quarter" idx="10"/>
          </p:nvPr>
        </p:nvSpPr>
        <p:spPr/>
        <p:txBody>
          <a:bodyPr/>
          <a:lstStyle/>
          <a:p>
            <a:fld id="{7B357A73-F481-4117-85A7-C2428732DC69}"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r>
              <a:rPr lang="en-US" sz="1400" b="1" dirty="0"/>
              <a:t>All of these tiers call for enhanced infection control including consistent hand hygiene, transmission-based precautions, notification of patients, families and other healthcare and homecare providers. Healthcare personnel and visitors both need to be educated particularly on the need for meticulous hand hygiene and depending on the setting—helping them understand the need for gloves and gowns etc. Hospital electronic health records should be flagged along with the date as these are known to result in colonization for up to a year. The higher tiers require lab look backs to see if previous patients have been missed who may have been the source. In some circumstances, in consultation with our group, </a:t>
            </a:r>
            <a:r>
              <a:rPr lang="en-US" sz="1400" b="1" dirty="0" err="1"/>
              <a:t>roomates</a:t>
            </a:r>
            <a:r>
              <a:rPr lang="en-US" sz="1400" b="1" dirty="0"/>
              <a:t> or entire units may be screened and </a:t>
            </a:r>
            <a:r>
              <a:rPr lang="en-US" sz="1400" b="1" u="sng" dirty="0"/>
              <a:t>rarely</a:t>
            </a:r>
            <a:r>
              <a:rPr lang="en-US" sz="1400" b="1" dirty="0"/>
              <a:t> healthcare personnel might be screened.</a:t>
            </a:r>
          </a:p>
        </p:txBody>
      </p:sp>
      <p:sp>
        <p:nvSpPr>
          <p:cNvPr id="4" name="Slide Number Placeholder 3"/>
          <p:cNvSpPr>
            <a:spLocks noGrp="1"/>
          </p:cNvSpPr>
          <p:nvPr>
            <p:ph type="sldNum" sz="quarter" idx="10"/>
          </p:nvPr>
        </p:nvSpPr>
        <p:spPr/>
        <p:txBody>
          <a:bodyPr/>
          <a:lstStyle/>
          <a:p>
            <a:fld id="{7B357A73-F481-4117-85A7-C2428732DC69}"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sz="1400" b="1" dirty="0"/>
              <a:t>Those response elements are laid out here in tabular, easy to read form by tier. Please note that at this time, healthcare personnel and environmental sampling are going to be rarely recommended but roommates, other patients on a given unit and potentially household contacts may well be recommended for screening depending on the tier. We want to talk through those decisions with you and Marion will follow in more detail about the resources that are now available to make this happen.</a:t>
            </a:r>
          </a:p>
        </p:txBody>
      </p:sp>
      <p:sp>
        <p:nvSpPr>
          <p:cNvPr id="4" name="Slide Number Placeholder 3"/>
          <p:cNvSpPr>
            <a:spLocks noGrp="1"/>
          </p:cNvSpPr>
          <p:nvPr>
            <p:ph type="sldNum" sz="quarter" idx="10"/>
          </p:nvPr>
        </p:nvSpPr>
        <p:spPr/>
        <p:txBody>
          <a:bodyPr/>
          <a:lstStyle/>
          <a:p>
            <a:fld id="{7B357A73-F481-4117-85A7-C2428732DC6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844304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972" fontAlgn="base">
              <a:spcBef>
                <a:spcPct val="0"/>
              </a:spcBef>
              <a:spcAft>
                <a:spcPct val="0"/>
              </a:spcAft>
              <a:defRPr/>
            </a:pPr>
            <a:fld id="{64923ED9-99A4-4E9E-9684-8F677A7DADD2}" type="slidenum">
              <a:rPr lang="en-US" altLang="en-US">
                <a:solidFill>
                  <a:prstClr val="black"/>
                </a:solidFill>
                <a:latin typeface="Calibri" panose="020F0502020204030204" pitchFamily="34" charset="0"/>
                <a:cs typeface="Arial" panose="020B0604020202020204" pitchFamily="34" charset="0"/>
              </a:rPr>
              <a:pPr defTabSz="922972" fontAlgn="base">
                <a:spcBef>
                  <a:spcPct val="0"/>
                </a:spcBef>
                <a:spcAft>
                  <a:spcPct val="0"/>
                </a:spcAft>
                <a:defRPr/>
              </a:pPr>
              <a:t>28</a:t>
            </a:fld>
            <a:endParaRPr lang="en-US" alt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5252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29</a:t>
            </a:fld>
            <a:endParaRPr lang="en-US"/>
          </a:p>
        </p:txBody>
      </p:sp>
    </p:spTree>
    <p:extLst>
      <p:ext uri="{BB962C8B-B14F-4D97-AF65-F5344CB8AC3E}">
        <p14:creationId xmlns:p14="http://schemas.microsoft.com/office/powerpoint/2010/main" val="222947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Identify colonized individuals before infections; UK</a:t>
            </a:r>
          </a:p>
          <a:p>
            <a:r>
              <a:rPr lang="en-US" baseline="0" dirty="0" smtClean="0"/>
              <a:t>No readily available methods like there are for MRSA and CRE</a:t>
            </a:r>
          </a:p>
          <a:p>
            <a:r>
              <a:rPr lang="en-US" baseline="0" dirty="0" smtClean="0"/>
              <a:t>Complex microbial communities only want C. auris</a:t>
            </a:r>
          </a:p>
          <a:p>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82129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30</a:t>
            </a:fld>
            <a:endParaRPr lang="en-US"/>
          </a:p>
        </p:txBody>
      </p:sp>
    </p:spTree>
    <p:extLst>
      <p:ext uri="{BB962C8B-B14F-4D97-AF65-F5344CB8AC3E}">
        <p14:creationId xmlns:p14="http://schemas.microsoft.com/office/powerpoint/2010/main" val="672110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31</a:t>
            </a:fld>
            <a:endParaRPr lang="en-US"/>
          </a:p>
        </p:txBody>
      </p:sp>
    </p:spTree>
    <p:extLst>
      <p:ext uri="{BB962C8B-B14F-4D97-AF65-F5344CB8AC3E}">
        <p14:creationId xmlns:p14="http://schemas.microsoft.com/office/powerpoint/2010/main" val="1015345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32</a:t>
            </a:fld>
            <a:endParaRPr lang="en-US"/>
          </a:p>
        </p:txBody>
      </p:sp>
    </p:spTree>
    <p:extLst>
      <p:ext uri="{BB962C8B-B14F-4D97-AF65-F5344CB8AC3E}">
        <p14:creationId xmlns:p14="http://schemas.microsoft.com/office/powerpoint/2010/main" val="3938713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33</a:t>
            </a:fld>
            <a:endParaRPr lang="en-US"/>
          </a:p>
        </p:txBody>
      </p:sp>
    </p:spTree>
    <p:extLst>
      <p:ext uri="{BB962C8B-B14F-4D97-AF65-F5344CB8AC3E}">
        <p14:creationId xmlns:p14="http://schemas.microsoft.com/office/powerpoint/2010/main" val="1053948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34</a:t>
            </a:fld>
            <a:endParaRPr lang="en-US"/>
          </a:p>
        </p:txBody>
      </p:sp>
    </p:spTree>
    <p:extLst>
      <p:ext uri="{BB962C8B-B14F-4D97-AF65-F5344CB8AC3E}">
        <p14:creationId xmlns:p14="http://schemas.microsoft.com/office/powerpoint/2010/main" val="1117837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35</a:t>
            </a:fld>
            <a:endParaRPr lang="en-US"/>
          </a:p>
        </p:txBody>
      </p:sp>
    </p:spTree>
    <p:extLst>
      <p:ext uri="{BB962C8B-B14F-4D97-AF65-F5344CB8AC3E}">
        <p14:creationId xmlns:p14="http://schemas.microsoft.com/office/powerpoint/2010/main" val="1396641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36</a:t>
            </a:fld>
            <a:endParaRPr lang="en-US"/>
          </a:p>
        </p:txBody>
      </p:sp>
    </p:spTree>
    <p:extLst>
      <p:ext uri="{BB962C8B-B14F-4D97-AF65-F5344CB8AC3E}">
        <p14:creationId xmlns:p14="http://schemas.microsoft.com/office/powerpoint/2010/main" val="408461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37</a:t>
            </a:fld>
            <a:endParaRPr lang="en-US"/>
          </a:p>
        </p:txBody>
      </p:sp>
    </p:spTree>
    <p:extLst>
      <p:ext uri="{BB962C8B-B14F-4D97-AF65-F5344CB8AC3E}">
        <p14:creationId xmlns:p14="http://schemas.microsoft.com/office/powerpoint/2010/main" val="2957940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972" fontAlgn="base">
              <a:spcBef>
                <a:spcPct val="0"/>
              </a:spcBef>
              <a:spcAft>
                <a:spcPct val="0"/>
              </a:spcAft>
              <a:defRPr/>
            </a:pPr>
            <a:fld id="{64923ED9-99A4-4E9E-9684-8F677A7DADD2}" type="slidenum">
              <a:rPr lang="en-US" altLang="en-US">
                <a:solidFill>
                  <a:prstClr val="black"/>
                </a:solidFill>
                <a:latin typeface="Calibri" panose="020F0502020204030204" pitchFamily="34" charset="0"/>
                <a:cs typeface="Arial" panose="020B0604020202020204" pitchFamily="34" charset="0"/>
              </a:rPr>
              <a:pPr defTabSz="922972" fontAlgn="base">
                <a:spcBef>
                  <a:spcPct val="0"/>
                </a:spcBef>
                <a:spcAft>
                  <a:spcPct val="0"/>
                </a:spcAft>
                <a:defRPr/>
              </a:pPr>
              <a:t>38</a:t>
            </a:fld>
            <a:endParaRPr lang="en-US" alt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525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We also sampled the rooms of these 5 case-patients</a:t>
            </a:r>
            <a:r>
              <a:rPr lang="en-US" i="0" baseline="0" dirty="0" smtClean="0"/>
              <a:t> and found </a:t>
            </a:r>
            <a:r>
              <a:rPr lang="en-US" i="1" baseline="0" dirty="0" smtClean="0"/>
              <a:t>C. auris </a:t>
            </a:r>
            <a:r>
              <a:rPr lang="en-US" dirty="0" smtClean="0"/>
              <a:t>on multiple surfaces.</a:t>
            </a:r>
          </a:p>
          <a:p>
            <a:r>
              <a:rPr lang="en-US" baseline="0" dirty="0" smtClean="0"/>
              <a:t>(click) Bed rail or mattress was the most common site, followed by (click) window-sill; </a:t>
            </a:r>
            <a:r>
              <a:rPr lang="en-US" i="1" baseline="0" dirty="0" smtClean="0"/>
              <a:t>C. auris </a:t>
            </a:r>
            <a:r>
              <a:rPr lang="en-US" baseline="0" dirty="0" smtClean="0"/>
              <a:t>was also found on an (click) infusion pump, (click) a chair, and (click) a counter-top. </a:t>
            </a:r>
          </a:p>
          <a:p>
            <a:pPr defTabSz="874898" fontAlgn="base">
              <a:spcBef>
                <a:spcPct val="30000"/>
              </a:spcBef>
              <a:spcAft>
                <a:spcPct val="0"/>
              </a:spcAft>
              <a:defRPr/>
            </a:pPr>
            <a:r>
              <a:rPr lang="en-US" baseline="0" dirty="0" smtClean="0"/>
              <a:t>No samples were positive after rooms were cleaned with bleach. </a:t>
            </a:r>
            <a:r>
              <a:rPr lang="en-US" dirty="0" smtClean="0"/>
              <a:t>Collaboration with DHQP </a:t>
            </a:r>
          </a:p>
          <a:p>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79103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a:t>
            </a:r>
            <a:r>
              <a:rPr lang="en-US" dirty="0" err="1" smtClean="0"/>
              <a:t>quats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31304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6</a:t>
            </a:fld>
            <a:endParaRPr lang="en-US"/>
          </a:p>
        </p:txBody>
      </p:sp>
    </p:spTree>
    <p:extLst>
      <p:ext uri="{BB962C8B-B14F-4D97-AF65-F5344CB8AC3E}">
        <p14:creationId xmlns:p14="http://schemas.microsoft.com/office/powerpoint/2010/main" val="56710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7</a:t>
            </a:fld>
            <a:endParaRPr lang="en-US"/>
          </a:p>
        </p:txBody>
      </p:sp>
    </p:spTree>
    <p:extLst>
      <p:ext uri="{BB962C8B-B14F-4D97-AF65-F5344CB8AC3E}">
        <p14:creationId xmlns:p14="http://schemas.microsoft.com/office/powerpoint/2010/main" val="54032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4898" fontAlgn="base">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9642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254C3-7EA7-452A-94CF-0A6867DCBF43}" type="slidenum">
              <a:rPr lang="en-US" smtClean="0"/>
              <a:t>9</a:t>
            </a:fld>
            <a:endParaRPr lang="en-US"/>
          </a:p>
        </p:txBody>
      </p:sp>
    </p:spTree>
    <p:extLst>
      <p:ext uri="{BB962C8B-B14F-4D97-AF65-F5344CB8AC3E}">
        <p14:creationId xmlns:p14="http://schemas.microsoft.com/office/powerpoint/2010/main" val="750410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Standard">
    <p:spTree>
      <p:nvGrpSpPr>
        <p:cNvPr id="1" name=""/>
        <p:cNvGrpSpPr/>
        <p:nvPr/>
      </p:nvGrpSpPr>
      <p:grpSpPr>
        <a:xfrm>
          <a:off x="0" y="0"/>
          <a:ext cx="0" cy="0"/>
          <a:chOff x="0" y="0"/>
          <a:chExt cx="0" cy="0"/>
        </a:xfrm>
      </p:grpSpPr>
      <p:sp>
        <p:nvSpPr>
          <p:cNvPr id="3" name="Rectangle 2"/>
          <p:cNvSpPr/>
          <p:nvPr/>
        </p:nvSpPr>
        <p:spPr>
          <a:xfrm>
            <a:off x="1" y="3886200"/>
            <a:ext cx="12188825"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 name="Title 1"/>
          <p:cNvSpPr>
            <a:spLocks noGrp="1"/>
          </p:cNvSpPr>
          <p:nvPr>
            <p:ph type="ctrTitle"/>
          </p:nvPr>
        </p:nvSpPr>
        <p:spPr>
          <a:xfrm>
            <a:off x="203148" y="4038625"/>
            <a:ext cx="11782531" cy="1422399"/>
          </a:xfrm>
        </p:spPr>
        <p:txBody>
          <a:bodyPr>
            <a:normAutofit/>
          </a:bodyPr>
          <a:lstStyle>
            <a:lvl1pPr algn="ctr">
              <a:defRPr sz="4000" b="1">
                <a:solidFill>
                  <a:schemeClr val="bg1"/>
                </a:solidFill>
                <a:effectLst/>
                <a:latin typeface="+mj-lt"/>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203148" y="5461001"/>
            <a:ext cx="11782531" cy="812800"/>
          </a:xfrm>
        </p:spPr>
        <p:txBody>
          <a:bodyPr anchor="ctr">
            <a:normAutofit/>
          </a:bodyPr>
          <a:lstStyle>
            <a:lvl1pPr marL="0" indent="0" algn="ctr">
              <a:buNone/>
              <a:defRPr sz="2800">
                <a:solidFill>
                  <a:schemeClr val="bg1"/>
                </a:solidFill>
                <a:effectLst/>
                <a:latin typeface="+mn-lt"/>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1" y="6400800"/>
            <a:ext cx="12188825"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486" y="1143000"/>
            <a:ext cx="6703854"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 name="Title 1"/>
          <p:cNvSpPr>
            <a:spLocks noGrp="1"/>
          </p:cNvSpPr>
          <p:nvPr>
            <p:ph type="title"/>
          </p:nvPr>
        </p:nvSpPr>
        <p:spPr>
          <a:xfrm>
            <a:off x="203148" y="177803"/>
            <a:ext cx="11782531" cy="825500"/>
          </a:xfrm>
        </p:spPr>
        <p:txBody>
          <a:bodyPr>
            <a:noAutofit/>
          </a:bodyPr>
          <a:lstStyle>
            <a:lvl1pPr algn="l">
              <a:defRPr sz="3200" b="1">
                <a:solidFill>
                  <a:schemeClr val="bg1"/>
                </a:solidFill>
                <a:effectLst/>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04723" y="1193818"/>
            <a:ext cx="11680957" cy="4958463"/>
          </a:xfrm>
        </p:spPr>
        <p:txBody>
          <a:bodyPr>
            <a:normAutofit/>
          </a:bodyPr>
          <a:lstStyle>
            <a:lvl1pPr>
              <a:buClr>
                <a:schemeClr val="accent5">
                  <a:lumMod val="60000"/>
                  <a:lumOff val="40000"/>
                </a:schemeClr>
              </a:buClr>
              <a:defRPr sz="2400">
                <a:latin typeface="+mn-lt"/>
                <a:ea typeface="Open Sans" panose="020B0606030504020204" pitchFamily="34" charset="0"/>
                <a:cs typeface="Open Sans" panose="020B0606030504020204" pitchFamily="34" charset="0"/>
              </a:defRPr>
            </a:lvl1pPr>
            <a:lvl2pPr>
              <a:buClr>
                <a:schemeClr val="accent5">
                  <a:lumMod val="60000"/>
                  <a:lumOff val="40000"/>
                </a:schemeClr>
              </a:buClr>
              <a:defRPr sz="2400">
                <a:latin typeface="+mn-lt"/>
                <a:ea typeface="Open Sans" panose="020B0606030504020204" pitchFamily="34" charset="0"/>
                <a:cs typeface="Open Sans" panose="020B0606030504020204" pitchFamily="34" charset="0"/>
              </a:defRPr>
            </a:lvl2pPr>
            <a:lvl3pPr>
              <a:buClr>
                <a:schemeClr val="accent5">
                  <a:lumMod val="60000"/>
                  <a:lumOff val="40000"/>
                </a:schemeClr>
              </a:buClr>
              <a:defRPr sz="2400">
                <a:latin typeface="+mn-lt"/>
                <a:ea typeface="Open Sans" panose="020B0606030504020204" pitchFamily="34" charset="0"/>
                <a:cs typeface="Open Sans" panose="020B0606030504020204" pitchFamily="34" charset="0"/>
              </a:defRPr>
            </a:lvl3pPr>
            <a:lvl4pPr>
              <a:buClr>
                <a:schemeClr val="accent5">
                  <a:lumMod val="60000"/>
                  <a:lumOff val="40000"/>
                </a:schemeClr>
              </a:buClr>
              <a:defRPr sz="2400">
                <a:latin typeface="+mn-lt"/>
                <a:ea typeface="Open Sans" panose="020B0606030504020204" pitchFamily="34" charset="0"/>
                <a:cs typeface="Open Sans" panose="020B0606030504020204" pitchFamily="34" charset="0"/>
              </a:defRPr>
            </a:lvl4pPr>
            <a:lvl5pPr>
              <a:buClr>
                <a:schemeClr val="accent5">
                  <a:lumMod val="60000"/>
                  <a:lumOff val="40000"/>
                </a:schemeClr>
              </a:buClr>
              <a:defRPr sz="2400">
                <a:latin typeface="+mn-lt"/>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1" y="990602"/>
            <a:ext cx="12188825"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 name="Rectangle 9"/>
          <p:cNvSpPr/>
          <p:nvPr/>
        </p:nvSpPr>
        <p:spPr>
          <a:xfrm>
            <a:off x="1" y="6152586"/>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2" name="Footer Placeholder 4"/>
          <p:cNvSpPr>
            <a:spLocks noGrp="1"/>
          </p:cNvSpPr>
          <p:nvPr>
            <p:ph type="ftr" sz="quarter" idx="11"/>
          </p:nvPr>
        </p:nvSpPr>
        <p:spPr>
          <a:xfrm>
            <a:off x="4164516" y="6375718"/>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9141621" y="6375718"/>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77E8F0E8-BF57-4BD7-AB57-3FEA371F5499}"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 name="Title 1"/>
          <p:cNvSpPr>
            <a:spLocks noGrp="1"/>
          </p:cNvSpPr>
          <p:nvPr>
            <p:ph type="title"/>
          </p:nvPr>
        </p:nvSpPr>
        <p:spPr>
          <a:xfrm>
            <a:off x="203148" y="177803"/>
            <a:ext cx="11782531" cy="825500"/>
          </a:xfrm>
        </p:spPr>
        <p:txBody>
          <a:bodyPr>
            <a:noAutofit/>
          </a:bodyPr>
          <a:lstStyle>
            <a:lvl1pPr algn="l">
              <a:defRPr sz="3200" b="1">
                <a:solidFill>
                  <a:schemeClr val="bg1"/>
                </a:solidFill>
                <a:effectLst/>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04723" y="1193819"/>
            <a:ext cx="11680957" cy="4958465"/>
          </a:xfrm>
        </p:spPr>
        <p:txBody>
          <a:bodyPr>
            <a:normAutofit/>
          </a:bodyPr>
          <a:lstStyle>
            <a:lvl1pPr>
              <a:buClr>
                <a:schemeClr val="accent6"/>
              </a:buClr>
              <a:defRPr sz="2400">
                <a:latin typeface="+mn-lt"/>
                <a:ea typeface="Open Sans" panose="020B0606030504020204" pitchFamily="34" charset="0"/>
                <a:cs typeface="Open Sans" panose="020B0606030504020204" pitchFamily="34" charset="0"/>
              </a:defRPr>
            </a:lvl1pPr>
            <a:lvl2pPr>
              <a:buClr>
                <a:schemeClr val="accent6"/>
              </a:buClr>
              <a:defRPr sz="2400">
                <a:latin typeface="+mn-lt"/>
                <a:ea typeface="Open Sans" panose="020B0606030504020204" pitchFamily="34" charset="0"/>
                <a:cs typeface="Open Sans" panose="020B0606030504020204" pitchFamily="34" charset="0"/>
              </a:defRPr>
            </a:lvl2pPr>
            <a:lvl3pPr>
              <a:buClr>
                <a:schemeClr val="accent6"/>
              </a:buClr>
              <a:defRPr sz="2400">
                <a:latin typeface="+mn-lt"/>
                <a:ea typeface="Open Sans" panose="020B0606030504020204" pitchFamily="34" charset="0"/>
                <a:cs typeface="Open Sans" panose="020B0606030504020204" pitchFamily="34" charset="0"/>
              </a:defRPr>
            </a:lvl3pPr>
            <a:lvl4pPr>
              <a:buClr>
                <a:schemeClr val="accent6"/>
              </a:buClr>
              <a:defRPr sz="2400">
                <a:latin typeface="+mn-lt"/>
                <a:ea typeface="Open Sans" panose="020B0606030504020204" pitchFamily="34" charset="0"/>
                <a:cs typeface="Open Sans" panose="020B0606030504020204" pitchFamily="34" charset="0"/>
              </a:defRPr>
            </a:lvl4pPr>
            <a:lvl5pPr>
              <a:buClr>
                <a:schemeClr val="accent6"/>
              </a:buClr>
              <a:defRPr sz="2400">
                <a:latin typeface="+mn-lt"/>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1" y="990602"/>
            <a:ext cx="12188825"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 name="Rectangle 10"/>
          <p:cNvSpPr/>
          <p:nvPr/>
        </p:nvSpPr>
        <p:spPr>
          <a:xfrm>
            <a:off x="1" y="6152586"/>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5" name="Footer Placeholder 4"/>
          <p:cNvSpPr>
            <a:spLocks noGrp="1"/>
          </p:cNvSpPr>
          <p:nvPr>
            <p:ph type="ftr" sz="quarter" idx="11"/>
          </p:nvPr>
        </p:nvSpPr>
        <p:spPr>
          <a:xfrm>
            <a:off x="4164516" y="6375718"/>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9141621" y="6375718"/>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77E8F0E8-BF57-4BD7-AB57-3FEA371F5499}"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ouble-Column Body">
    <p:spTree>
      <p:nvGrpSpPr>
        <p:cNvPr id="1" name=""/>
        <p:cNvGrpSpPr/>
        <p:nvPr/>
      </p:nvGrpSpPr>
      <p:grpSpPr>
        <a:xfrm>
          <a:off x="0" y="0"/>
          <a:ext cx="0" cy="0"/>
          <a:chOff x="0" y="0"/>
          <a:chExt cx="0" cy="0"/>
        </a:xfrm>
      </p:grpSpPr>
      <p:sp>
        <p:nvSpPr>
          <p:cNvPr id="7" name="Rectangle 6"/>
          <p:cNvSpPr/>
          <p:nvPr/>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 name="Title 1"/>
          <p:cNvSpPr>
            <a:spLocks noGrp="1"/>
          </p:cNvSpPr>
          <p:nvPr>
            <p:ph type="title"/>
          </p:nvPr>
        </p:nvSpPr>
        <p:spPr>
          <a:xfrm>
            <a:off x="203148" y="177803"/>
            <a:ext cx="11782531" cy="825500"/>
          </a:xfrm>
        </p:spPr>
        <p:txBody>
          <a:bodyPr>
            <a:noAutofit/>
          </a:bodyPr>
          <a:lstStyle>
            <a:lvl1pPr algn="l">
              <a:defRPr sz="3200" b="1">
                <a:solidFill>
                  <a:schemeClr val="bg1"/>
                </a:solidFill>
                <a:effectLst/>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04723" y="1193818"/>
            <a:ext cx="5586545" cy="4958463"/>
          </a:xfrm>
        </p:spPr>
        <p:txBody>
          <a:bodyPr>
            <a:normAutofit/>
          </a:bodyPr>
          <a:lstStyle>
            <a:lvl1pPr>
              <a:buClr>
                <a:srgbClr val="FF0F00"/>
              </a:buClr>
              <a:defRPr sz="2400">
                <a:latin typeface="+mn-lt"/>
                <a:ea typeface="Open Sans" panose="020B0606030504020204" pitchFamily="34" charset="0"/>
                <a:cs typeface="Open Sans" panose="020B0606030504020204" pitchFamily="34" charset="0"/>
              </a:defRPr>
            </a:lvl1pPr>
            <a:lvl2pPr>
              <a:buClr>
                <a:srgbClr val="FF0F00"/>
              </a:buClr>
              <a:defRPr sz="2400">
                <a:latin typeface="+mn-lt"/>
                <a:ea typeface="Open Sans" panose="020B0606030504020204" pitchFamily="34" charset="0"/>
                <a:cs typeface="Open Sans" panose="020B0606030504020204" pitchFamily="34" charset="0"/>
              </a:defRPr>
            </a:lvl2pPr>
            <a:lvl3pPr>
              <a:buClr>
                <a:srgbClr val="FF0F00"/>
              </a:buClr>
              <a:defRPr sz="2400">
                <a:latin typeface="+mn-lt"/>
                <a:ea typeface="Open Sans" panose="020B0606030504020204" pitchFamily="34" charset="0"/>
                <a:cs typeface="Open Sans" panose="020B0606030504020204" pitchFamily="34" charset="0"/>
              </a:defRPr>
            </a:lvl3pPr>
            <a:lvl4pPr>
              <a:buClr>
                <a:srgbClr val="FF0F00"/>
              </a:buClr>
              <a:defRPr sz="2400">
                <a:latin typeface="+mn-lt"/>
                <a:ea typeface="Open Sans" panose="020B0606030504020204" pitchFamily="34" charset="0"/>
                <a:cs typeface="Open Sans" panose="020B0606030504020204" pitchFamily="34" charset="0"/>
              </a:defRPr>
            </a:lvl4pPr>
            <a:lvl5pPr>
              <a:buClr>
                <a:srgbClr val="FF0F00"/>
              </a:buClr>
              <a:defRPr sz="2400">
                <a:latin typeface="+mn-lt"/>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6297559" y="1193818"/>
            <a:ext cx="5586545" cy="4958463"/>
          </a:xfrm>
        </p:spPr>
        <p:txBody>
          <a:bodyPr>
            <a:normAutofit/>
          </a:bodyPr>
          <a:lstStyle>
            <a:lvl1pPr>
              <a:buClr>
                <a:srgbClr val="FF0000"/>
              </a:buClr>
              <a:defRPr sz="2400">
                <a:latin typeface="+mn-lt"/>
                <a:ea typeface="Open Sans" panose="020B0606030504020204" pitchFamily="34" charset="0"/>
                <a:cs typeface="Open Sans" panose="020B0606030504020204" pitchFamily="34" charset="0"/>
              </a:defRPr>
            </a:lvl1pPr>
            <a:lvl2pPr>
              <a:buClr>
                <a:srgbClr val="FF0000"/>
              </a:buClr>
              <a:defRPr sz="2400">
                <a:latin typeface="+mn-lt"/>
                <a:ea typeface="Open Sans" panose="020B0606030504020204" pitchFamily="34" charset="0"/>
                <a:cs typeface="Open Sans" panose="020B0606030504020204" pitchFamily="34" charset="0"/>
              </a:defRPr>
            </a:lvl2pPr>
            <a:lvl3pPr>
              <a:buClr>
                <a:srgbClr val="FF0000"/>
              </a:buClr>
              <a:defRPr sz="2400">
                <a:latin typeface="+mn-lt"/>
                <a:ea typeface="Open Sans" panose="020B0606030504020204" pitchFamily="34" charset="0"/>
                <a:cs typeface="Open Sans" panose="020B0606030504020204" pitchFamily="34" charset="0"/>
              </a:defRPr>
            </a:lvl3pPr>
            <a:lvl4pPr>
              <a:buClr>
                <a:srgbClr val="FF0000"/>
              </a:buClr>
              <a:defRPr sz="2400">
                <a:latin typeface="+mn-lt"/>
                <a:ea typeface="Open Sans" panose="020B0606030504020204" pitchFamily="34" charset="0"/>
                <a:cs typeface="Open Sans" panose="020B0606030504020204" pitchFamily="34" charset="0"/>
              </a:defRPr>
            </a:lvl4pPr>
            <a:lvl5pPr>
              <a:buClr>
                <a:srgbClr val="FF0000"/>
              </a:buClr>
              <a:defRPr sz="2400">
                <a:latin typeface="+mn-lt"/>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1" y="6152586"/>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3" name="Footer Placeholder 4"/>
          <p:cNvSpPr>
            <a:spLocks noGrp="1"/>
          </p:cNvSpPr>
          <p:nvPr>
            <p:ph type="ftr" sz="quarter" idx="11"/>
          </p:nvPr>
        </p:nvSpPr>
        <p:spPr>
          <a:xfrm>
            <a:off x="4164516" y="6375718"/>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4" name="Slide Number Placeholder 5"/>
          <p:cNvSpPr>
            <a:spLocks noGrp="1"/>
          </p:cNvSpPr>
          <p:nvPr>
            <p:ph type="sldNum" sz="quarter" idx="12"/>
          </p:nvPr>
        </p:nvSpPr>
        <p:spPr>
          <a:xfrm>
            <a:off x="9141621" y="6375718"/>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77E8F0E8-BF57-4BD7-AB57-3FEA371F5499}"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ody - Red">
    <p:spTree>
      <p:nvGrpSpPr>
        <p:cNvPr id="1" name=""/>
        <p:cNvGrpSpPr/>
        <p:nvPr/>
      </p:nvGrpSpPr>
      <p:grpSpPr>
        <a:xfrm>
          <a:off x="0" y="0"/>
          <a:ext cx="0" cy="0"/>
          <a:chOff x="0" y="0"/>
          <a:chExt cx="0" cy="0"/>
        </a:xfrm>
      </p:grpSpPr>
      <p:sp>
        <p:nvSpPr>
          <p:cNvPr id="7" name="Rectangle 6"/>
          <p:cNvSpPr/>
          <p:nvPr userDrawn="1"/>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2" name="Title 1"/>
          <p:cNvSpPr>
            <a:spLocks noGrp="1"/>
          </p:cNvSpPr>
          <p:nvPr>
            <p:ph type="title"/>
          </p:nvPr>
        </p:nvSpPr>
        <p:spPr>
          <a:xfrm>
            <a:off x="203148" y="177803"/>
            <a:ext cx="11782531" cy="825500"/>
          </a:xfrm>
        </p:spPr>
        <p:txBody>
          <a:bodyPr>
            <a:noAutofit/>
          </a:bodyPr>
          <a:lstStyle>
            <a:lvl1pPr algn="l">
              <a:defRPr sz="3200" b="1" baseline="0">
                <a:solidFill>
                  <a:schemeClr val="bg1"/>
                </a:solidFill>
                <a:effectLst>
                  <a:outerShdw blurRad="38100" dist="38100" dir="2700000" algn="tl">
                    <a:srgbClr val="000000">
                      <a:alpha val="43137"/>
                    </a:srgbClr>
                  </a:outerShdw>
                </a:effectLst>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723" y="1193819"/>
            <a:ext cx="11680957" cy="4958465"/>
          </a:xfrm>
        </p:spPr>
        <p:txBody>
          <a:bodyPr>
            <a:normAutofit/>
          </a:bodyPr>
          <a:lstStyle>
            <a:lvl1pPr>
              <a:buClr>
                <a:srgbClr val="FF0F00"/>
              </a:buClr>
              <a:defRPr sz="2400" b="1" i="0" baseline="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b="1" i="0" baseline="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900" b="1" i="0" baseline="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90602"/>
            <a:ext cx="12188825"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11" name="Rectangle 10"/>
          <p:cNvSpPr/>
          <p:nvPr userDrawn="1"/>
        </p:nvSpPr>
        <p:spPr>
          <a:xfrm>
            <a:off x="1" y="6152578"/>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15" name="Footer Placeholder 4"/>
          <p:cNvSpPr>
            <a:spLocks noGrp="1"/>
          </p:cNvSpPr>
          <p:nvPr>
            <p:ph type="ftr" sz="quarter" idx="11"/>
          </p:nvPr>
        </p:nvSpPr>
        <p:spPr>
          <a:xfrm>
            <a:off x="4164516" y="6375710"/>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1621" y="6375710"/>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2265874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Text Placeholder 2"/>
          <p:cNvSpPr>
            <a:spLocks noGrp="1"/>
          </p:cNvSpPr>
          <p:nvPr>
            <p:ph type="body" sz="quarter" idx="11"/>
          </p:nvPr>
        </p:nvSpPr>
        <p:spPr>
          <a:xfrm>
            <a:off x="406293" y="228600"/>
            <a:ext cx="10833004" cy="762000"/>
          </a:xfrm>
          <a:prstGeom prst="rect">
            <a:avLst/>
          </a:prstGeom>
        </p:spPr>
        <p:txBody>
          <a:bodyPr/>
          <a:lstStyle>
            <a:lvl1pPr marL="0" indent="0" algn="l">
              <a:buNone/>
              <a:defRPr sz="4200" b="1" baseline="0">
                <a:solidFill>
                  <a:srgbClr val="FF0000"/>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7338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4413" y="0"/>
            <a:ext cx="6094413"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507868" y="2209801"/>
            <a:ext cx="5281824" cy="2235200"/>
          </a:xfrm>
        </p:spPr>
        <p:txBody>
          <a:bodyPr>
            <a:noAutofit/>
          </a:bodyPr>
          <a:lstStyle>
            <a:lvl1pPr marL="0" indent="0" algn="l">
              <a:defRPr sz="3600">
                <a:effectLst/>
                <a:latin typeface="+mn-lt"/>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507868" y="5562600"/>
            <a:ext cx="5383398"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507868" y="4445001"/>
            <a:ext cx="5281824" cy="812800"/>
          </a:xfrm>
        </p:spPr>
        <p:txBody>
          <a:bodyPr>
            <a:normAutofit/>
          </a:bodyPr>
          <a:lstStyle>
            <a:lvl1pPr marL="0" indent="0">
              <a:buNone/>
              <a:defRPr sz="2800">
                <a:solidFill>
                  <a:schemeClr val="accent5"/>
                </a:solidFill>
                <a:latin typeface="+mn-lt"/>
              </a:defRPr>
            </a:lvl1pPr>
          </a:lstStyle>
          <a:p>
            <a:pPr lvl="0"/>
            <a:r>
              <a:rPr lang="en-US" dirty="0" smtClean="0"/>
              <a:t>Sub-Title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10" y="243840"/>
            <a:ext cx="3128465"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Body - Red">
    <p:spTree>
      <p:nvGrpSpPr>
        <p:cNvPr id="1" name=""/>
        <p:cNvGrpSpPr/>
        <p:nvPr/>
      </p:nvGrpSpPr>
      <p:grpSpPr>
        <a:xfrm>
          <a:off x="0" y="0"/>
          <a:ext cx="0" cy="0"/>
          <a:chOff x="0" y="0"/>
          <a:chExt cx="0" cy="0"/>
        </a:xfrm>
      </p:grpSpPr>
      <p:sp>
        <p:nvSpPr>
          <p:cNvPr id="7" name="Rectangle 6"/>
          <p:cNvSpPr/>
          <p:nvPr userDrawn="1"/>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2" name="Title 1"/>
          <p:cNvSpPr>
            <a:spLocks noGrp="1"/>
          </p:cNvSpPr>
          <p:nvPr>
            <p:ph type="title"/>
          </p:nvPr>
        </p:nvSpPr>
        <p:spPr>
          <a:xfrm>
            <a:off x="203148" y="177803"/>
            <a:ext cx="11782531" cy="825500"/>
          </a:xfrm>
        </p:spPr>
        <p:txBody>
          <a:bodyPr>
            <a:noAutofit/>
          </a:bodyPr>
          <a:lstStyle>
            <a:lvl1pPr algn="l">
              <a:defRPr sz="3200" b="1" baseline="0">
                <a:solidFill>
                  <a:schemeClr val="bg1"/>
                </a:solidFill>
                <a:effectLst>
                  <a:outerShdw blurRad="38100" dist="38100" dir="2700000" algn="tl">
                    <a:srgbClr val="000000">
                      <a:alpha val="43137"/>
                    </a:srgbClr>
                  </a:outerShdw>
                </a:effectLst>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723" y="1193819"/>
            <a:ext cx="11680957" cy="4958465"/>
          </a:xfrm>
        </p:spPr>
        <p:txBody>
          <a:bodyPr>
            <a:normAutofit/>
          </a:bodyPr>
          <a:lstStyle>
            <a:lvl1pPr>
              <a:buClr>
                <a:srgbClr val="FF0F00"/>
              </a:buClr>
              <a:defRPr sz="2400" b="1" i="0" baseline="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b="1" i="0" baseline="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900" b="1" i="0" baseline="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90602"/>
            <a:ext cx="12188825"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11" name="Rectangle 10"/>
          <p:cNvSpPr/>
          <p:nvPr userDrawn="1"/>
        </p:nvSpPr>
        <p:spPr>
          <a:xfrm>
            <a:off x="1" y="6152574"/>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15" name="Footer Placeholder 4"/>
          <p:cNvSpPr>
            <a:spLocks noGrp="1"/>
          </p:cNvSpPr>
          <p:nvPr>
            <p:ph type="ftr" sz="quarter" idx="11"/>
          </p:nvPr>
        </p:nvSpPr>
        <p:spPr>
          <a:xfrm>
            <a:off x="4164516" y="6375706"/>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1621" y="6375706"/>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2265874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Body - Red">
    <p:spTree>
      <p:nvGrpSpPr>
        <p:cNvPr id="1" name=""/>
        <p:cNvGrpSpPr/>
        <p:nvPr/>
      </p:nvGrpSpPr>
      <p:grpSpPr>
        <a:xfrm>
          <a:off x="0" y="0"/>
          <a:ext cx="0" cy="0"/>
          <a:chOff x="0" y="0"/>
          <a:chExt cx="0" cy="0"/>
        </a:xfrm>
      </p:grpSpPr>
      <p:sp>
        <p:nvSpPr>
          <p:cNvPr id="7" name="Rectangle 6"/>
          <p:cNvSpPr/>
          <p:nvPr userDrawn="1"/>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2" name="Title 1"/>
          <p:cNvSpPr>
            <a:spLocks noGrp="1"/>
          </p:cNvSpPr>
          <p:nvPr>
            <p:ph type="title"/>
          </p:nvPr>
        </p:nvSpPr>
        <p:spPr>
          <a:xfrm>
            <a:off x="203148" y="177803"/>
            <a:ext cx="11782531" cy="825500"/>
          </a:xfrm>
        </p:spPr>
        <p:txBody>
          <a:bodyPr>
            <a:noAutofit/>
          </a:bodyPr>
          <a:lstStyle>
            <a:lvl1pPr algn="l">
              <a:defRPr sz="3200" b="1" baseline="0">
                <a:solidFill>
                  <a:schemeClr val="bg1"/>
                </a:solidFill>
                <a:effectLst>
                  <a:outerShdw blurRad="38100" dist="38100" dir="2700000" algn="tl">
                    <a:srgbClr val="000000">
                      <a:alpha val="43137"/>
                    </a:srgbClr>
                  </a:outerShdw>
                </a:effectLst>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723" y="1193819"/>
            <a:ext cx="11680957" cy="4958465"/>
          </a:xfrm>
        </p:spPr>
        <p:txBody>
          <a:bodyPr>
            <a:normAutofit/>
          </a:bodyPr>
          <a:lstStyle>
            <a:lvl1pPr>
              <a:buClr>
                <a:srgbClr val="FF0F00"/>
              </a:buClr>
              <a:defRPr sz="2400" b="1" i="0" baseline="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b="1" i="0" baseline="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900" b="1" i="0" baseline="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90602"/>
            <a:ext cx="12188825"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11" name="Rectangle 10"/>
          <p:cNvSpPr/>
          <p:nvPr userDrawn="1"/>
        </p:nvSpPr>
        <p:spPr>
          <a:xfrm>
            <a:off x="1" y="6152538"/>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15" name="Footer Placeholder 4"/>
          <p:cNvSpPr>
            <a:spLocks noGrp="1"/>
          </p:cNvSpPr>
          <p:nvPr>
            <p:ph type="ftr" sz="quarter" idx="11"/>
          </p:nvPr>
        </p:nvSpPr>
        <p:spPr>
          <a:xfrm>
            <a:off x="4164516" y="6375670"/>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1621" y="6375670"/>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2265874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ody - Red">
    <p:spTree>
      <p:nvGrpSpPr>
        <p:cNvPr id="1" name=""/>
        <p:cNvGrpSpPr/>
        <p:nvPr/>
      </p:nvGrpSpPr>
      <p:grpSpPr>
        <a:xfrm>
          <a:off x="0" y="0"/>
          <a:ext cx="0" cy="0"/>
          <a:chOff x="0" y="0"/>
          <a:chExt cx="0" cy="0"/>
        </a:xfrm>
      </p:grpSpPr>
      <p:sp>
        <p:nvSpPr>
          <p:cNvPr id="7" name="Rectangle 6"/>
          <p:cNvSpPr/>
          <p:nvPr userDrawn="1"/>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2" name="Title 1"/>
          <p:cNvSpPr>
            <a:spLocks noGrp="1"/>
          </p:cNvSpPr>
          <p:nvPr>
            <p:ph type="title"/>
          </p:nvPr>
        </p:nvSpPr>
        <p:spPr>
          <a:xfrm>
            <a:off x="203148" y="177803"/>
            <a:ext cx="11782531" cy="825500"/>
          </a:xfrm>
        </p:spPr>
        <p:txBody>
          <a:bodyPr>
            <a:noAutofit/>
          </a:bodyPr>
          <a:lstStyle>
            <a:lvl1pPr algn="l">
              <a:defRPr sz="3200" b="1" baseline="0">
                <a:solidFill>
                  <a:schemeClr val="bg1"/>
                </a:solidFill>
                <a:effectLst>
                  <a:outerShdw blurRad="38100" dist="38100" dir="2700000" algn="tl">
                    <a:srgbClr val="000000">
                      <a:alpha val="43137"/>
                    </a:srgbClr>
                  </a:outerShdw>
                </a:effectLst>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723" y="1193819"/>
            <a:ext cx="11680957" cy="4958465"/>
          </a:xfrm>
        </p:spPr>
        <p:txBody>
          <a:bodyPr>
            <a:normAutofit/>
          </a:bodyPr>
          <a:lstStyle>
            <a:lvl1pPr>
              <a:buClr>
                <a:srgbClr val="FF0F00"/>
              </a:buClr>
              <a:defRPr sz="2400" b="1" i="0" baseline="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b="1" i="0" baseline="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900" b="1" i="0" baseline="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90602"/>
            <a:ext cx="12188825"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11" name="Rectangle 10"/>
          <p:cNvSpPr/>
          <p:nvPr userDrawn="1"/>
        </p:nvSpPr>
        <p:spPr>
          <a:xfrm>
            <a:off x="1" y="6152522"/>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15" name="Footer Placeholder 4"/>
          <p:cNvSpPr>
            <a:spLocks noGrp="1"/>
          </p:cNvSpPr>
          <p:nvPr>
            <p:ph type="ftr" sz="quarter" idx="11"/>
          </p:nvPr>
        </p:nvSpPr>
        <p:spPr>
          <a:xfrm>
            <a:off x="4164516" y="6375654"/>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1621" y="6375654"/>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2265874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Body - Red">
    <p:spTree>
      <p:nvGrpSpPr>
        <p:cNvPr id="1" name=""/>
        <p:cNvGrpSpPr/>
        <p:nvPr/>
      </p:nvGrpSpPr>
      <p:grpSpPr>
        <a:xfrm>
          <a:off x="0" y="0"/>
          <a:ext cx="0" cy="0"/>
          <a:chOff x="0" y="0"/>
          <a:chExt cx="0" cy="0"/>
        </a:xfrm>
      </p:grpSpPr>
      <p:sp>
        <p:nvSpPr>
          <p:cNvPr id="7" name="Rectangle 6"/>
          <p:cNvSpPr/>
          <p:nvPr userDrawn="1"/>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2" name="Title 1"/>
          <p:cNvSpPr>
            <a:spLocks noGrp="1"/>
          </p:cNvSpPr>
          <p:nvPr>
            <p:ph type="title"/>
          </p:nvPr>
        </p:nvSpPr>
        <p:spPr>
          <a:xfrm>
            <a:off x="203148" y="177803"/>
            <a:ext cx="11782531" cy="825500"/>
          </a:xfrm>
        </p:spPr>
        <p:txBody>
          <a:bodyPr>
            <a:noAutofit/>
          </a:bodyPr>
          <a:lstStyle>
            <a:lvl1pPr algn="l">
              <a:defRPr sz="3200" b="1" baseline="0">
                <a:solidFill>
                  <a:schemeClr val="bg1"/>
                </a:solidFill>
                <a:effectLst>
                  <a:outerShdw blurRad="38100" dist="38100" dir="2700000" algn="tl">
                    <a:srgbClr val="000000">
                      <a:alpha val="43137"/>
                    </a:srgbClr>
                  </a:outerShdw>
                </a:effectLst>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723" y="1193819"/>
            <a:ext cx="11680957" cy="4958465"/>
          </a:xfrm>
        </p:spPr>
        <p:txBody>
          <a:bodyPr>
            <a:normAutofit/>
          </a:bodyPr>
          <a:lstStyle>
            <a:lvl1pPr>
              <a:buClr>
                <a:srgbClr val="FF0F00"/>
              </a:buClr>
              <a:defRPr sz="2400" b="1" i="0" baseline="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b="1" i="0" baseline="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900" b="1" i="0" baseline="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90602"/>
            <a:ext cx="12188825"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11" name="Rectangle 10"/>
          <p:cNvSpPr/>
          <p:nvPr userDrawn="1"/>
        </p:nvSpPr>
        <p:spPr>
          <a:xfrm>
            <a:off x="1" y="6152506"/>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15" name="Footer Placeholder 4"/>
          <p:cNvSpPr>
            <a:spLocks noGrp="1"/>
          </p:cNvSpPr>
          <p:nvPr>
            <p:ph type="ftr" sz="quarter" idx="11"/>
          </p:nvPr>
        </p:nvSpPr>
        <p:spPr>
          <a:xfrm>
            <a:off x="4164516" y="6375638"/>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1621" y="6375638"/>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2265874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ody - Red">
    <p:spTree>
      <p:nvGrpSpPr>
        <p:cNvPr id="1" name=""/>
        <p:cNvGrpSpPr/>
        <p:nvPr/>
      </p:nvGrpSpPr>
      <p:grpSpPr>
        <a:xfrm>
          <a:off x="0" y="0"/>
          <a:ext cx="0" cy="0"/>
          <a:chOff x="0" y="0"/>
          <a:chExt cx="0" cy="0"/>
        </a:xfrm>
      </p:grpSpPr>
      <p:sp>
        <p:nvSpPr>
          <p:cNvPr id="7" name="Rectangle 6"/>
          <p:cNvSpPr/>
          <p:nvPr userDrawn="1"/>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defRPr/>
            </a:pPr>
            <a:endParaRPr lang="en-US" sz="1900" kern="0">
              <a:solidFill>
                <a:sysClr val="windowText" lastClr="000000"/>
              </a:solidFill>
            </a:endParaRPr>
          </a:p>
        </p:txBody>
      </p:sp>
      <p:sp>
        <p:nvSpPr>
          <p:cNvPr id="2" name="Title 1"/>
          <p:cNvSpPr>
            <a:spLocks noGrp="1"/>
          </p:cNvSpPr>
          <p:nvPr>
            <p:ph type="title"/>
          </p:nvPr>
        </p:nvSpPr>
        <p:spPr>
          <a:xfrm>
            <a:off x="203148" y="177803"/>
            <a:ext cx="11782531" cy="825500"/>
          </a:xfrm>
        </p:spPr>
        <p:txBody>
          <a:bodyPr>
            <a:noAutofit/>
          </a:bodyPr>
          <a:lstStyle>
            <a:lvl1pPr algn="l">
              <a:defRPr sz="3200" b="1" baseline="0">
                <a:solidFill>
                  <a:schemeClr val="bg1"/>
                </a:solidFill>
                <a:effectLst>
                  <a:outerShdw blurRad="38100" dist="38100" dir="2700000" algn="tl">
                    <a:srgbClr val="000000">
                      <a:alpha val="43137"/>
                    </a:srgbClr>
                  </a:outerShdw>
                </a:effectLst>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723" y="1193819"/>
            <a:ext cx="11680957" cy="4958465"/>
          </a:xfrm>
        </p:spPr>
        <p:txBody>
          <a:bodyPr>
            <a:normAutofit/>
          </a:bodyPr>
          <a:lstStyle>
            <a:lvl1pPr>
              <a:buClr>
                <a:srgbClr val="FF0F00"/>
              </a:buClr>
              <a:defRPr sz="2400" b="1" i="0" baseline="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b="1" i="0" baseline="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900" b="1" i="0" baseline="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90602"/>
            <a:ext cx="12188825"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defRPr/>
            </a:pPr>
            <a:endParaRPr lang="en-US" sz="1900" kern="0">
              <a:solidFill>
                <a:sysClr val="windowText" lastClr="000000"/>
              </a:solidFill>
            </a:endParaRPr>
          </a:p>
        </p:txBody>
      </p:sp>
      <p:sp>
        <p:nvSpPr>
          <p:cNvPr id="11" name="Rectangle 10"/>
          <p:cNvSpPr/>
          <p:nvPr userDrawn="1"/>
        </p:nvSpPr>
        <p:spPr>
          <a:xfrm>
            <a:off x="1" y="6152490"/>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defRPr/>
            </a:pPr>
            <a:endParaRPr lang="en-US" sz="1900" kern="0">
              <a:solidFill>
                <a:sysClr val="windowText" lastClr="000000"/>
              </a:solidFill>
            </a:endParaRPr>
          </a:p>
        </p:txBody>
      </p:sp>
      <p:sp>
        <p:nvSpPr>
          <p:cNvPr id="15" name="Footer Placeholder 4"/>
          <p:cNvSpPr>
            <a:spLocks noGrp="1"/>
          </p:cNvSpPr>
          <p:nvPr>
            <p:ph type="ftr" sz="quarter" idx="11"/>
          </p:nvPr>
        </p:nvSpPr>
        <p:spPr>
          <a:xfrm>
            <a:off x="4164516" y="6375622"/>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i="0" kern="0" dirty="0">
              <a:solidFill>
                <a:srgbClr val="1B365D"/>
              </a:solidFill>
            </a:endParaRPr>
          </a:p>
        </p:txBody>
      </p:sp>
      <p:sp>
        <p:nvSpPr>
          <p:cNvPr id="16" name="Slide Number Placeholder 5"/>
          <p:cNvSpPr>
            <a:spLocks noGrp="1"/>
          </p:cNvSpPr>
          <p:nvPr>
            <p:ph type="sldNum" sz="quarter" idx="12"/>
          </p:nvPr>
        </p:nvSpPr>
        <p:spPr>
          <a:xfrm>
            <a:off x="9141621" y="6375622"/>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5C76A076-0EB6-4ACF-BC93-AE169B35ECF5}" type="slidenum">
              <a:rPr lang="en-US" i="0" kern="0" smtClean="0">
                <a:solidFill>
                  <a:srgbClr val="1B365D"/>
                </a:solidFill>
              </a:rPr>
              <a:pPr>
                <a:defRPr/>
              </a:pPr>
              <a:t>‹#›</a:t>
            </a:fld>
            <a:endParaRPr lang="en-US" i="0" kern="0"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1946487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4" name="Rectangle 3"/>
          <p:cNvSpPr/>
          <p:nvPr userDrawn="1"/>
        </p:nvSpPr>
        <p:spPr>
          <a:xfrm>
            <a:off x="3453500" y="3874771"/>
            <a:ext cx="8735325"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900">
              <a:solidFill>
                <a:prstClr val="white"/>
              </a:solidFill>
            </a:endParaRPr>
          </a:p>
        </p:txBody>
      </p:sp>
      <p:sp>
        <p:nvSpPr>
          <p:cNvPr id="2" name="Title 1"/>
          <p:cNvSpPr>
            <a:spLocks noGrp="1"/>
          </p:cNvSpPr>
          <p:nvPr>
            <p:ph type="ctrTitle"/>
          </p:nvPr>
        </p:nvSpPr>
        <p:spPr>
          <a:xfrm>
            <a:off x="3555074" y="3962400"/>
            <a:ext cx="8430604"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203147" y="3766739"/>
            <a:ext cx="3351927" cy="2456348"/>
          </a:xfrm>
          <a:prstGeom prst="rect">
            <a:avLst/>
          </a:prstGeom>
          <a:noFill/>
          <a:ln>
            <a:noFill/>
          </a:ln>
        </p:spPr>
      </p:pic>
    </p:spTree>
    <p:extLst>
      <p:ext uri="{BB962C8B-B14F-4D97-AF65-F5344CB8AC3E}">
        <p14:creationId xmlns:p14="http://schemas.microsoft.com/office/powerpoint/2010/main" val="2719037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Body - Red">
    <p:spTree>
      <p:nvGrpSpPr>
        <p:cNvPr id="1" name=""/>
        <p:cNvGrpSpPr/>
        <p:nvPr/>
      </p:nvGrpSpPr>
      <p:grpSpPr>
        <a:xfrm>
          <a:off x="0" y="0"/>
          <a:ext cx="0" cy="0"/>
          <a:chOff x="0" y="0"/>
          <a:chExt cx="0" cy="0"/>
        </a:xfrm>
      </p:grpSpPr>
      <p:sp>
        <p:nvSpPr>
          <p:cNvPr id="7" name="Rectangle 6"/>
          <p:cNvSpPr/>
          <p:nvPr userDrawn="1"/>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defRPr/>
            </a:pPr>
            <a:endParaRPr lang="en-US" sz="1900" kern="0">
              <a:solidFill>
                <a:sysClr val="windowText" lastClr="000000"/>
              </a:solidFill>
            </a:endParaRPr>
          </a:p>
        </p:txBody>
      </p:sp>
      <p:sp>
        <p:nvSpPr>
          <p:cNvPr id="2" name="Title 1"/>
          <p:cNvSpPr>
            <a:spLocks noGrp="1"/>
          </p:cNvSpPr>
          <p:nvPr>
            <p:ph type="title"/>
          </p:nvPr>
        </p:nvSpPr>
        <p:spPr>
          <a:xfrm>
            <a:off x="203148" y="177803"/>
            <a:ext cx="11782531" cy="825500"/>
          </a:xfrm>
        </p:spPr>
        <p:txBody>
          <a:bodyPr>
            <a:noAutofit/>
          </a:bodyPr>
          <a:lstStyle>
            <a:lvl1pPr algn="l">
              <a:defRPr sz="3200" b="1" baseline="0">
                <a:solidFill>
                  <a:schemeClr val="bg1"/>
                </a:solidFill>
                <a:effectLst>
                  <a:outerShdw blurRad="38100" dist="38100" dir="2700000" algn="tl">
                    <a:srgbClr val="000000">
                      <a:alpha val="43137"/>
                    </a:srgbClr>
                  </a:outerShdw>
                </a:effectLst>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723" y="1193819"/>
            <a:ext cx="11680957" cy="4958465"/>
          </a:xfrm>
        </p:spPr>
        <p:txBody>
          <a:bodyPr>
            <a:normAutofit/>
          </a:bodyPr>
          <a:lstStyle>
            <a:lvl1pPr>
              <a:buClr>
                <a:srgbClr val="FF0F00"/>
              </a:buClr>
              <a:defRPr sz="2400" b="1" i="0" baseline="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b="1" i="0" baseline="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900" b="1" i="0" baseline="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90602"/>
            <a:ext cx="12188825"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defRPr/>
            </a:pPr>
            <a:endParaRPr lang="en-US" sz="1900" kern="0">
              <a:solidFill>
                <a:sysClr val="windowText" lastClr="000000"/>
              </a:solidFill>
            </a:endParaRPr>
          </a:p>
        </p:txBody>
      </p:sp>
      <p:sp>
        <p:nvSpPr>
          <p:cNvPr id="11" name="Rectangle 10"/>
          <p:cNvSpPr/>
          <p:nvPr userDrawn="1"/>
        </p:nvSpPr>
        <p:spPr>
          <a:xfrm>
            <a:off x="1" y="6152398"/>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defRPr/>
            </a:pPr>
            <a:endParaRPr lang="en-US" sz="1900" kern="0">
              <a:solidFill>
                <a:sysClr val="windowText" lastClr="000000"/>
              </a:solidFill>
            </a:endParaRPr>
          </a:p>
        </p:txBody>
      </p:sp>
      <p:sp>
        <p:nvSpPr>
          <p:cNvPr id="15" name="Footer Placeholder 4"/>
          <p:cNvSpPr>
            <a:spLocks noGrp="1"/>
          </p:cNvSpPr>
          <p:nvPr>
            <p:ph type="ftr" sz="quarter" idx="11"/>
          </p:nvPr>
        </p:nvSpPr>
        <p:spPr>
          <a:xfrm>
            <a:off x="4164516" y="6375530"/>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i="0" kern="0" dirty="0">
              <a:solidFill>
                <a:srgbClr val="1B365D"/>
              </a:solidFill>
            </a:endParaRPr>
          </a:p>
        </p:txBody>
      </p:sp>
      <p:sp>
        <p:nvSpPr>
          <p:cNvPr id="16" name="Slide Number Placeholder 5"/>
          <p:cNvSpPr>
            <a:spLocks noGrp="1"/>
          </p:cNvSpPr>
          <p:nvPr>
            <p:ph type="sldNum" sz="quarter" idx="12"/>
          </p:nvPr>
        </p:nvSpPr>
        <p:spPr>
          <a:xfrm>
            <a:off x="9141621" y="6375530"/>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5C76A076-0EB6-4ACF-BC93-AE169B35ECF5}" type="slidenum">
              <a:rPr lang="en-US" i="0" kern="0" smtClean="0">
                <a:solidFill>
                  <a:srgbClr val="1B365D"/>
                </a:solidFill>
              </a:rPr>
              <a:pPr>
                <a:defRPr/>
              </a:pPr>
              <a:t>‹#›</a:t>
            </a:fld>
            <a:endParaRPr lang="en-US" i="0" kern="0"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4179552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Body - Red">
    <p:spTree>
      <p:nvGrpSpPr>
        <p:cNvPr id="1" name=""/>
        <p:cNvGrpSpPr/>
        <p:nvPr/>
      </p:nvGrpSpPr>
      <p:grpSpPr>
        <a:xfrm>
          <a:off x="0" y="0"/>
          <a:ext cx="0" cy="0"/>
          <a:chOff x="0" y="0"/>
          <a:chExt cx="0" cy="0"/>
        </a:xfrm>
      </p:grpSpPr>
      <p:sp>
        <p:nvSpPr>
          <p:cNvPr id="7" name="Rectangle 6"/>
          <p:cNvSpPr/>
          <p:nvPr userDrawn="1"/>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defRPr/>
            </a:pPr>
            <a:endParaRPr lang="en-US" sz="1900" kern="0">
              <a:solidFill>
                <a:sysClr val="windowText" lastClr="000000"/>
              </a:solidFill>
            </a:endParaRPr>
          </a:p>
        </p:txBody>
      </p:sp>
      <p:sp>
        <p:nvSpPr>
          <p:cNvPr id="2" name="Title 1"/>
          <p:cNvSpPr>
            <a:spLocks noGrp="1"/>
          </p:cNvSpPr>
          <p:nvPr>
            <p:ph type="title"/>
          </p:nvPr>
        </p:nvSpPr>
        <p:spPr>
          <a:xfrm>
            <a:off x="203148" y="177803"/>
            <a:ext cx="11782531" cy="825500"/>
          </a:xfrm>
        </p:spPr>
        <p:txBody>
          <a:bodyPr>
            <a:noAutofit/>
          </a:bodyPr>
          <a:lstStyle>
            <a:lvl1pPr algn="l">
              <a:defRPr sz="3200" b="1" baseline="0">
                <a:solidFill>
                  <a:schemeClr val="bg1"/>
                </a:solidFill>
                <a:effectLst>
                  <a:outerShdw blurRad="38100" dist="38100" dir="2700000" algn="tl">
                    <a:srgbClr val="000000">
                      <a:alpha val="43137"/>
                    </a:srgbClr>
                  </a:outerShdw>
                </a:effectLst>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723" y="1193819"/>
            <a:ext cx="11680957" cy="4958465"/>
          </a:xfrm>
        </p:spPr>
        <p:txBody>
          <a:bodyPr>
            <a:normAutofit/>
          </a:bodyPr>
          <a:lstStyle>
            <a:lvl1pPr>
              <a:buClr>
                <a:srgbClr val="FF0F00"/>
              </a:buClr>
              <a:defRPr sz="2400" b="1" i="0" baseline="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b="1" i="0" baseline="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900" b="1" i="0" baseline="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b="1" i="0"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90602"/>
            <a:ext cx="12188825"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defRPr/>
            </a:pPr>
            <a:endParaRPr lang="en-US" sz="1900" kern="0">
              <a:solidFill>
                <a:sysClr val="windowText" lastClr="000000"/>
              </a:solidFill>
            </a:endParaRPr>
          </a:p>
        </p:txBody>
      </p:sp>
      <p:sp>
        <p:nvSpPr>
          <p:cNvPr id="11" name="Rectangle 10"/>
          <p:cNvSpPr/>
          <p:nvPr userDrawn="1"/>
        </p:nvSpPr>
        <p:spPr>
          <a:xfrm>
            <a:off x="1" y="6152338"/>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defRPr/>
            </a:pPr>
            <a:endParaRPr lang="en-US" sz="1900" kern="0">
              <a:solidFill>
                <a:sysClr val="windowText" lastClr="000000"/>
              </a:solidFill>
            </a:endParaRPr>
          </a:p>
        </p:txBody>
      </p:sp>
      <p:sp>
        <p:nvSpPr>
          <p:cNvPr id="15" name="Footer Placeholder 4"/>
          <p:cNvSpPr>
            <a:spLocks noGrp="1"/>
          </p:cNvSpPr>
          <p:nvPr>
            <p:ph type="ftr" sz="quarter" idx="11"/>
          </p:nvPr>
        </p:nvSpPr>
        <p:spPr>
          <a:xfrm>
            <a:off x="4164516" y="6375470"/>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i="0" kern="0" dirty="0">
              <a:solidFill>
                <a:srgbClr val="1B365D"/>
              </a:solidFill>
            </a:endParaRPr>
          </a:p>
        </p:txBody>
      </p:sp>
      <p:sp>
        <p:nvSpPr>
          <p:cNvPr id="16" name="Slide Number Placeholder 5"/>
          <p:cNvSpPr>
            <a:spLocks noGrp="1"/>
          </p:cNvSpPr>
          <p:nvPr>
            <p:ph type="sldNum" sz="quarter" idx="12"/>
          </p:nvPr>
        </p:nvSpPr>
        <p:spPr>
          <a:xfrm>
            <a:off x="9141621" y="6375470"/>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5C76A076-0EB6-4ACF-BC93-AE169B35ECF5}" type="slidenum">
              <a:rPr lang="en-US" i="0" kern="0" smtClean="0">
                <a:solidFill>
                  <a:srgbClr val="1B365D"/>
                </a:solidFill>
              </a:rPr>
              <a:pPr>
                <a:defRPr/>
              </a:pPr>
              <a:t>‹#›</a:t>
            </a:fld>
            <a:endParaRPr lang="en-US" i="0" kern="0"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4179552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21835" tIns="60917" rIns="121835" bIns="60917"/>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lIns="121835" tIns="60917" rIns="121835" bIns="60917"/>
          <a:lstStyle/>
          <a:p>
            <a:pPr eaLnBrk="0" fontAlgn="base" hangingPunct="0">
              <a:spcBef>
                <a:spcPct val="0"/>
              </a:spcBef>
              <a:spcAft>
                <a:spcPct val="0"/>
              </a:spcAft>
            </a:pPr>
            <a:fld id="{2290AD5B-C7EC-424C-ADB1-0A8D0FD1F454}" type="datetimeFigureOut">
              <a:rPr lang="en-US" smtClean="0">
                <a:solidFill>
                  <a:srgbClr val="0F56DC"/>
                </a:solidFill>
              </a:rPr>
              <a:pPr eaLnBrk="0" fontAlgn="base" hangingPunct="0">
                <a:spcBef>
                  <a:spcPct val="0"/>
                </a:spcBef>
                <a:spcAft>
                  <a:spcPct val="0"/>
                </a:spcAft>
              </a:pPr>
              <a:t>1/25/2019</a:t>
            </a:fld>
            <a:endParaRPr lang="en-US">
              <a:solidFill>
                <a:srgbClr val="0F56DC"/>
              </a:solidFill>
            </a:endParaRPr>
          </a:p>
        </p:txBody>
      </p:sp>
      <p:sp>
        <p:nvSpPr>
          <p:cNvPr id="5" name="Footer Placeholder 4"/>
          <p:cNvSpPr>
            <a:spLocks noGrp="1"/>
          </p:cNvSpPr>
          <p:nvPr>
            <p:ph type="ftr" sz="quarter" idx="11"/>
          </p:nvPr>
        </p:nvSpPr>
        <p:spPr/>
        <p:txBody>
          <a:bodyPr lIns="121835" tIns="60917" rIns="121835" bIns="60917"/>
          <a:lstStyle/>
          <a:p>
            <a:pPr eaLnBrk="0" fontAlgn="base" hangingPunct="0">
              <a:spcBef>
                <a:spcPct val="0"/>
              </a:spcBef>
              <a:spcAft>
                <a:spcPct val="0"/>
              </a:spcAft>
            </a:pPr>
            <a:endParaRPr lang="en-US">
              <a:solidFill>
                <a:srgbClr val="0F56DC"/>
              </a:solidFill>
            </a:endParaRPr>
          </a:p>
        </p:txBody>
      </p:sp>
      <p:sp>
        <p:nvSpPr>
          <p:cNvPr id="6" name="Slide Number Placeholder 5"/>
          <p:cNvSpPr>
            <a:spLocks noGrp="1"/>
          </p:cNvSpPr>
          <p:nvPr>
            <p:ph type="sldNum" sz="quarter" idx="12"/>
          </p:nvPr>
        </p:nvSpPr>
        <p:spPr/>
        <p:txBody>
          <a:bodyPr lIns="121835" tIns="60917" rIns="121835" bIns="60917"/>
          <a:lstStyle/>
          <a:p>
            <a:pPr eaLnBrk="0" fontAlgn="base" hangingPunct="0">
              <a:spcBef>
                <a:spcPct val="0"/>
              </a:spcBef>
              <a:spcAft>
                <a:spcPct val="0"/>
              </a:spcAft>
            </a:pPr>
            <a:fld id="{E952BBAB-EF6B-DA48-9EE4-C0721B5AE789}" type="slidenum">
              <a:rPr lang="en-US" smtClean="0">
                <a:solidFill>
                  <a:srgbClr val="0F56DC"/>
                </a:solidFill>
              </a:rPr>
              <a:pPr eaLnBrk="0" fontAlgn="base" hangingPunct="0">
                <a:spcBef>
                  <a:spcPct val="0"/>
                </a:spcBef>
                <a:spcAft>
                  <a:spcPct val="0"/>
                </a:spcAft>
              </a:pPr>
              <a:t>‹#›</a:t>
            </a:fld>
            <a:endParaRPr lang="en-US">
              <a:solidFill>
                <a:srgbClr val="0F56DC"/>
              </a:solidFill>
            </a:endParaRPr>
          </a:p>
        </p:txBody>
      </p:sp>
    </p:spTree>
    <p:extLst>
      <p:ext uri="{BB962C8B-B14F-4D97-AF65-F5344CB8AC3E}">
        <p14:creationId xmlns:p14="http://schemas.microsoft.com/office/powerpoint/2010/main" val="3532011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7982" y="6356354"/>
            <a:ext cx="2742486" cy="365125"/>
          </a:xfrm>
          <a:prstGeom prst="rect">
            <a:avLst/>
          </a:prstGeom>
        </p:spPr>
        <p:txBody>
          <a:bodyPr lIns="121840" tIns="60920" rIns="121840" bIns="60920"/>
          <a:lstStyle/>
          <a:p>
            <a:pPr defTabSz="1218480" eaLnBrk="0" fontAlgn="base" hangingPunct="0">
              <a:spcBef>
                <a:spcPct val="0"/>
              </a:spcBef>
              <a:spcAft>
                <a:spcPct val="0"/>
              </a:spcAft>
            </a:pPr>
            <a:fld id="{FAFCA940-1505-4F6B-998A-D2A0A7771873}" type="datetimeFigureOut">
              <a:rPr lang="en-US" smtClean="0">
                <a:solidFill>
                  <a:prstClr val="black">
                    <a:tint val="75000"/>
                  </a:prstClr>
                </a:solidFill>
              </a:rPr>
              <a:pPr defTabSz="1218480" eaLnBrk="0" fontAlgn="base" hangingPunct="0">
                <a:spcBef>
                  <a:spcPct val="0"/>
                </a:spcBef>
                <a:spcAft>
                  <a:spcPct val="0"/>
                </a:spcAft>
              </a:pPr>
              <a:t>1/25/2019</a:t>
            </a:fld>
            <a:endParaRPr lang="en-US">
              <a:solidFill>
                <a:prstClr val="black">
                  <a:tint val="75000"/>
                </a:prstClr>
              </a:solidFill>
            </a:endParaRPr>
          </a:p>
        </p:txBody>
      </p:sp>
      <p:sp>
        <p:nvSpPr>
          <p:cNvPr id="3" name="Footer Placeholder 2"/>
          <p:cNvSpPr>
            <a:spLocks noGrp="1"/>
          </p:cNvSpPr>
          <p:nvPr>
            <p:ph type="ftr" sz="quarter" idx="11"/>
          </p:nvPr>
        </p:nvSpPr>
        <p:spPr>
          <a:xfrm>
            <a:off x="4037549" y="6356354"/>
            <a:ext cx="4113728" cy="365125"/>
          </a:xfrm>
          <a:prstGeom prst="rect">
            <a:avLst/>
          </a:prstGeom>
        </p:spPr>
        <p:txBody>
          <a:bodyPr lIns="121840" tIns="60920" rIns="121840" bIns="60920"/>
          <a:lstStyle/>
          <a:p>
            <a:pPr defTabSz="1218480" eaLnBrk="0" fontAlgn="base" hangingPunct="0">
              <a:spcBef>
                <a:spcPct val="0"/>
              </a:spcBef>
              <a:spcAft>
                <a:spcPct val="0"/>
              </a:spcAft>
            </a:pPr>
            <a:endParaRPr lang="en-US">
              <a:solidFill>
                <a:prstClr val="black">
                  <a:tint val="75000"/>
                </a:prstClr>
              </a:solidFill>
            </a:endParaRPr>
          </a:p>
        </p:txBody>
      </p:sp>
      <p:sp>
        <p:nvSpPr>
          <p:cNvPr id="4" name="Slide Number Placeholder 3"/>
          <p:cNvSpPr>
            <a:spLocks noGrp="1"/>
          </p:cNvSpPr>
          <p:nvPr>
            <p:ph type="sldNum" sz="quarter" idx="12"/>
          </p:nvPr>
        </p:nvSpPr>
        <p:spPr>
          <a:xfrm>
            <a:off x="8608357" y="6356354"/>
            <a:ext cx="2742486" cy="365125"/>
          </a:xfrm>
          <a:prstGeom prst="rect">
            <a:avLst/>
          </a:prstGeom>
        </p:spPr>
        <p:txBody>
          <a:bodyPr lIns="121840" tIns="60920" rIns="121840" bIns="60920"/>
          <a:lstStyle/>
          <a:p>
            <a:pPr defTabSz="1218480" eaLnBrk="0" fontAlgn="base" hangingPunct="0">
              <a:spcBef>
                <a:spcPct val="0"/>
              </a:spcBef>
              <a:spcAft>
                <a:spcPct val="0"/>
              </a:spcAft>
            </a:pPr>
            <a:fld id="{2A8D9BE5-5EBF-4C52-8B5D-137D12AC6895}" type="slidenum">
              <a:rPr lang="en-US" smtClean="0">
                <a:solidFill>
                  <a:prstClr val="black">
                    <a:tint val="75000"/>
                  </a:prstClr>
                </a:solidFill>
              </a:rPr>
              <a:pPr defTabSz="1218480"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136289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5" name="Rectangle 4"/>
          <p:cNvSpPr/>
          <p:nvPr/>
        </p:nvSpPr>
        <p:spPr>
          <a:xfrm>
            <a:off x="4266089" y="3874771"/>
            <a:ext cx="7922736"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 name="Title 1"/>
          <p:cNvSpPr>
            <a:spLocks noGrp="1"/>
          </p:cNvSpPr>
          <p:nvPr>
            <p:ph type="ctrTitle"/>
          </p:nvPr>
        </p:nvSpPr>
        <p:spPr>
          <a:xfrm>
            <a:off x="4367662" y="3962400"/>
            <a:ext cx="7618016" cy="2057400"/>
          </a:xfrm>
        </p:spPr>
        <p:txBody>
          <a:bodyPr/>
          <a:lstStyle>
            <a:lvl1pPr algn="r">
              <a:defRPr b="1">
                <a:solidFill>
                  <a:schemeClr val="bg1"/>
                </a:solidFill>
                <a:effectLst/>
                <a:latin typeface="+mj-lt"/>
              </a:defRPr>
            </a:lvl1pPr>
          </a:lstStyle>
          <a:p>
            <a:r>
              <a:rPr lang="en-US" smtClean="0"/>
              <a:t>Click to edit Master 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28" y="3322323"/>
            <a:ext cx="4459078"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274639"/>
            <a:ext cx="10969943" cy="1143000"/>
          </a:xfrm>
          <a:prstGeom prst="rect">
            <a:avLst/>
          </a:prstGeom>
        </p:spPr>
        <p:txBody>
          <a:bodyPr lIns="121856" tIns="60928" rIns="121856" bIns="60928" anchor="b" anchorCtr="0"/>
          <a:lstStyle>
            <a:lvl1pPr algn="l">
              <a:lnSpc>
                <a:spcPts val="3999"/>
              </a:lnSpc>
              <a:defRPr sz="3700" b="1" baseline="0">
                <a:solidFill>
                  <a:srgbClr val="D9531E"/>
                </a:solidFill>
                <a:effectLst/>
                <a:latin typeface="Calibri" pitchFamily="34" charset="0"/>
              </a:defRPr>
            </a:lvl1pPr>
          </a:lstStyle>
          <a:p>
            <a:r>
              <a:rPr lang="en-US" dirty="0" smtClean="0"/>
              <a:t>Bottom band: NCEZID</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1" y="6692415"/>
            <a:ext cx="12188825" cy="165587"/>
          </a:xfrm>
          <a:prstGeom prst="rect">
            <a:avLst/>
          </a:prstGeom>
        </p:spPr>
      </p:pic>
      <p:sp>
        <p:nvSpPr>
          <p:cNvPr id="7" name="Text Placeholder 7"/>
          <p:cNvSpPr>
            <a:spLocks noGrp="1"/>
          </p:cNvSpPr>
          <p:nvPr>
            <p:ph type="body" sz="quarter" idx="10"/>
          </p:nvPr>
        </p:nvSpPr>
        <p:spPr>
          <a:xfrm>
            <a:off x="609442" y="1545167"/>
            <a:ext cx="10969943" cy="4455584"/>
          </a:xfrm>
        </p:spPr>
        <p:txBody>
          <a:bodyPr/>
          <a:lstStyle>
            <a:lvl1pPr marL="456961" indent="-456961">
              <a:buClr>
                <a:srgbClr val="E25423"/>
              </a:buClr>
              <a:buFont typeface="Wingdings" panose="05000000000000000000" pitchFamily="2" charset="2"/>
              <a:buChar char="§"/>
              <a:defRPr sz="2700">
                <a:solidFill>
                  <a:schemeClr val="accent4">
                    <a:lumMod val="75000"/>
                  </a:schemeClr>
                </a:solidFill>
              </a:defRPr>
            </a:lvl1pPr>
            <a:lvl2pPr>
              <a:buClr>
                <a:srgbClr val="8D8B00"/>
              </a:buClr>
              <a:defRPr sz="2700">
                <a:solidFill>
                  <a:schemeClr val="accent4">
                    <a:lumMod val="75000"/>
                  </a:schemeClr>
                </a:solidFill>
              </a:defRPr>
            </a:lvl2pPr>
            <a:lvl3pPr>
              <a:buClr>
                <a:srgbClr val="006A71"/>
              </a:buClr>
              <a:defRPr sz="2700">
                <a:solidFill>
                  <a:schemeClr val="accent4">
                    <a:lumMod val="75000"/>
                  </a:schemeClr>
                </a:solidFill>
              </a:defRPr>
            </a:lvl3pPr>
            <a:lvl4pPr>
              <a:defRPr sz="2700">
                <a:solidFill>
                  <a:schemeClr val="accent4">
                    <a:lumMod val="75000"/>
                  </a:schemeClr>
                </a:solidFill>
              </a:defRPr>
            </a:lvl4pPr>
            <a:lvl5pPr>
              <a:defRPr sz="27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4268289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274639"/>
            <a:ext cx="10969943" cy="1143000"/>
          </a:xfrm>
          <a:prstGeom prst="rect">
            <a:avLst/>
          </a:prstGeom>
        </p:spPr>
        <p:txBody>
          <a:bodyPr lIns="121872" tIns="60936" rIns="121872" bIns="60936" anchor="b" anchorCtr="0"/>
          <a:lstStyle>
            <a:lvl1pPr algn="l">
              <a:lnSpc>
                <a:spcPts val="3999"/>
              </a:lnSpc>
              <a:defRPr sz="3700" b="1" baseline="0">
                <a:solidFill>
                  <a:srgbClr val="D9531E"/>
                </a:solidFill>
                <a:effectLst/>
                <a:latin typeface="Calibri" pitchFamily="34" charset="0"/>
              </a:defRPr>
            </a:lvl1pPr>
          </a:lstStyle>
          <a:p>
            <a:r>
              <a:rPr lang="en-US" dirty="0" smtClean="0"/>
              <a:t>Bottom band: NCEZID</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1" y="6692415"/>
            <a:ext cx="12188825" cy="165587"/>
          </a:xfrm>
          <a:prstGeom prst="rect">
            <a:avLst/>
          </a:prstGeom>
        </p:spPr>
      </p:pic>
      <p:sp>
        <p:nvSpPr>
          <p:cNvPr id="7" name="Text Placeholder 7"/>
          <p:cNvSpPr>
            <a:spLocks noGrp="1"/>
          </p:cNvSpPr>
          <p:nvPr>
            <p:ph type="body" sz="quarter" idx="10"/>
          </p:nvPr>
        </p:nvSpPr>
        <p:spPr>
          <a:xfrm>
            <a:off x="609442" y="1545167"/>
            <a:ext cx="10969943" cy="4455584"/>
          </a:xfrm>
        </p:spPr>
        <p:txBody>
          <a:bodyPr/>
          <a:lstStyle>
            <a:lvl1pPr marL="457021" indent="-457021">
              <a:buClr>
                <a:srgbClr val="E25423"/>
              </a:buClr>
              <a:buFont typeface="Wingdings" panose="05000000000000000000" pitchFamily="2" charset="2"/>
              <a:buChar char="§"/>
              <a:defRPr sz="2700">
                <a:solidFill>
                  <a:schemeClr val="accent4">
                    <a:lumMod val="75000"/>
                  </a:schemeClr>
                </a:solidFill>
              </a:defRPr>
            </a:lvl1pPr>
            <a:lvl2pPr>
              <a:buClr>
                <a:srgbClr val="8D8B00"/>
              </a:buClr>
              <a:defRPr sz="2700">
                <a:solidFill>
                  <a:schemeClr val="accent4">
                    <a:lumMod val="75000"/>
                  </a:schemeClr>
                </a:solidFill>
              </a:defRPr>
            </a:lvl2pPr>
            <a:lvl3pPr>
              <a:buClr>
                <a:srgbClr val="006A71"/>
              </a:buClr>
              <a:defRPr sz="2700">
                <a:solidFill>
                  <a:schemeClr val="accent4">
                    <a:lumMod val="75000"/>
                  </a:schemeClr>
                </a:solidFill>
              </a:defRPr>
            </a:lvl3pPr>
            <a:lvl4pPr>
              <a:defRPr sz="2700">
                <a:solidFill>
                  <a:schemeClr val="accent4">
                    <a:lumMod val="75000"/>
                  </a:schemeClr>
                </a:solidFill>
              </a:defRPr>
            </a:lvl4pPr>
            <a:lvl5pPr>
              <a:defRPr sz="27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4268289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274639"/>
            <a:ext cx="10969943" cy="1143000"/>
          </a:xfrm>
          <a:prstGeom prst="rect">
            <a:avLst/>
          </a:prstGeom>
        </p:spPr>
        <p:txBody>
          <a:bodyPr anchor="b" anchorCtr="0"/>
          <a:lstStyle>
            <a:lvl1pPr algn="l">
              <a:lnSpc>
                <a:spcPts val="4000"/>
              </a:lnSpc>
              <a:defRPr sz="3733" b="1" baseline="0">
                <a:solidFill>
                  <a:srgbClr val="D9531E"/>
                </a:solidFill>
                <a:effectLst/>
                <a:latin typeface="Calibri" pitchFamily="34" charset="0"/>
              </a:defRPr>
            </a:lvl1pPr>
          </a:lstStyle>
          <a:p>
            <a:r>
              <a:rPr lang="en-US" dirty="0" smtClean="0"/>
              <a:t>Bottom band: NCEZID</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1" y="6692416"/>
            <a:ext cx="12188825" cy="165587"/>
          </a:xfrm>
          <a:prstGeom prst="rect">
            <a:avLst/>
          </a:prstGeom>
        </p:spPr>
      </p:pic>
      <p:sp>
        <p:nvSpPr>
          <p:cNvPr id="7" name="Text Placeholder 7"/>
          <p:cNvSpPr>
            <a:spLocks noGrp="1"/>
          </p:cNvSpPr>
          <p:nvPr>
            <p:ph type="body" sz="quarter" idx="10"/>
          </p:nvPr>
        </p:nvSpPr>
        <p:spPr>
          <a:xfrm>
            <a:off x="609442" y="1545167"/>
            <a:ext cx="10969943" cy="4455584"/>
          </a:xfrm>
        </p:spPr>
        <p:txBody>
          <a:bodyPr/>
          <a:lstStyle>
            <a:lvl1pPr marL="457189" indent="-457189">
              <a:buClr>
                <a:srgbClr val="E25423"/>
              </a:buClr>
              <a:buFont typeface="Wingdings" panose="05000000000000000000" pitchFamily="2" charset="2"/>
              <a:buChar char="§"/>
              <a:defRPr sz="2667">
                <a:solidFill>
                  <a:schemeClr val="accent4">
                    <a:lumMod val="75000"/>
                  </a:schemeClr>
                </a:solidFill>
              </a:defRPr>
            </a:lvl1pPr>
            <a:lvl2pPr>
              <a:buClr>
                <a:srgbClr val="8D8B00"/>
              </a:buClr>
              <a:defRPr sz="2667">
                <a:solidFill>
                  <a:schemeClr val="accent4">
                    <a:lumMod val="75000"/>
                  </a:schemeClr>
                </a:solidFill>
              </a:defRPr>
            </a:lvl2pPr>
            <a:lvl3pPr>
              <a:buClr>
                <a:srgbClr val="006A71"/>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7608639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8EEB8F-E556-444C-983E-F8C88321C4A9}" type="slidenum">
              <a:rPr lang="en-US" altLang="en-US"/>
              <a:pPr>
                <a:defRPr/>
              </a:pPr>
              <a:t>‹#›</a:t>
            </a:fld>
            <a:endParaRPr lang="en-US" altLang="en-US"/>
          </a:p>
        </p:txBody>
      </p:sp>
    </p:spTree>
    <p:extLst>
      <p:ext uri="{BB962C8B-B14F-4D97-AF65-F5344CB8AC3E}">
        <p14:creationId xmlns:p14="http://schemas.microsoft.com/office/powerpoint/2010/main" val="79541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 name="Title 1"/>
          <p:cNvSpPr>
            <a:spLocks noGrp="1"/>
          </p:cNvSpPr>
          <p:nvPr>
            <p:ph type="title"/>
          </p:nvPr>
        </p:nvSpPr>
        <p:spPr>
          <a:xfrm>
            <a:off x="203148" y="177803"/>
            <a:ext cx="11782531" cy="825500"/>
          </a:xfrm>
        </p:spPr>
        <p:txBody>
          <a:bodyPr>
            <a:noAutofit/>
          </a:bodyPr>
          <a:lstStyle>
            <a:lvl1pPr algn="l">
              <a:defRPr sz="3200" b="1">
                <a:solidFill>
                  <a:schemeClr val="bg1"/>
                </a:solidFill>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3148" y="1143000"/>
            <a:ext cx="11782531" cy="5562600"/>
          </a:xfrm>
        </p:spPr>
        <p:txBody>
          <a:bodyPr>
            <a:normAutofit/>
          </a:bodyPr>
          <a:lstStyle>
            <a:lvl1pPr>
              <a:buClrTx/>
              <a:defRPr sz="2400" b="1">
                <a:latin typeface="+mn-lt"/>
                <a:ea typeface="Open Sans" panose="020B0606030504020204" pitchFamily="34" charset="0"/>
                <a:cs typeface="Open Sans" panose="020B0606030504020204" pitchFamily="34" charset="0"/>
              </a:defRPr>
            </a:lvl1pPr>
            <a:lvl2pPr>
              <a:buClrTx/>
              <a:defRPr sz="2400" b="1">
                <a:latin typeface="+mn-lt"/>
                <a:ea typeface="Open Sans" panose="020B0606030504020204" pitchFamily="34" charset="0"/>
                <a:cs typeface="Open Sans" panose="020B0606030504020204" pitchFamily="34" charset="0"/>
              </a:defRPr>
            </a:lvl2pPr>
            <a:lvl3pPr>
              <a:buClrTx/>
              <a:defRPr sz="2400" b="1">
                <a:latin typeface="+mn-lt"/>
                <a:ea typeface="Open Sans" panose="020B0606030504020204" pitchFamily="34" charset="0"/>
                <a:cs typeface="Open Sans" panose="020B0606030504020204" pitchFamily="34" charset="0"/>
              </a:defRPr>
            </a:lvl3pPr>
            <a:lvl4pPr>
              <a:buClrTx/>
              <a:defRPr sz="2400" b="1">
                <a:latin typeface="+mn-lt"/>
                <a:ea typeface="Open Sans" panose="020B0606030504020204" pitchFamily="34" charset="0"/>
                <a:cs typeface="Open Sans" panose="020B0606030504020204" pitchFamily="34" charset="0"/>
              </a:defRPr>
            </a:lvl4pPr>
            <a:lvl5pPr>
              <a:buClrTx/>
              <a:defRPr sz="2400" b="1">
                <a:latin typeface="+mn-lt"/>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1517" y="6019816"/>
            <a:ext cx="1155398" cy="866775"/>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 name="Title 1"/>
          <p:cNvSpPr>
            <a:spLocks noGrp="1"/>
          </p:cNvSpPr>
          <p:nvPr>
            <p:ph type="title"/>
          </p:nvPr>
        </p:nvSpPr>
        <p:spPr>
          <a:xfrm>
            <a:off x="203148" y="177803"/>
            <a:ext cx="11782531" cy="825500"/>
          </a:xfrm>
        </p:spPr>
        <p:txBody>
          <a:bodyPr>
            <a:noAutofit/>
          </a:bodyPr>
          <a:lstStyle>
            <a:lvl1pPr algn="l">
              <a:defRPr sz="3200" b="1">
                <a:solidFill>
                  <a:schemeClr val="bg1"/>
                </a:solidFill>
                <a:effectLst/>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04723" y="1193818"/>
            <a:ext cx="11680957" cy="4958463"/>
          </a:xfrm>
        </p:spPr>
        <p:txBody>
          <a:bodyPr>
            <a:normAutofit/>
          </a:bodyPr>
          <a:lstStyle>
            <a:lvl1pPr>
              <a:buClr>
                <a:schemeClr val="bg2"/>
              </a:buClr>
              <a:defRPr sz="2400">
                <a:latin typeface="+mn-lt"/>
                <a:ea typeface="Open Sans" panose="020B0606030504020204" pitchFamily="34" charset="0"/>
                <a:cs typeface="Open Sans" panose="020B0606030504020204" pitchFamily="34" charset="0"/>
              </a:defRPr>
            </a:lvl1pPr>
            <a:lvl2pPr>
              <a:buClr>
                <a:schemeClr val="bg2"/>
              </a:buClr>
              <a:defRPr sz="2400">
                <a:latin typeface="+mn-lt"/>
                <a:ea typeface="Open Sans" panose="020B0606030504020204" pitchFamily="34" charset="0"/>
                <a:cs typeface="Open Sans" panose="020B0606030504020204" pitchFamily="34" charset="0"/>
              </a:defRPr>
            </a:lvl2pPr>
            <a:lvl3pPr>
              <a:buClr>
                <a:schemeClr val="bg2"/>
              </a:buClr>
              <a:defRPr sz="2400">
                <a:latin typeface="+mn-lt"/>
                <a:ea typeface="Open Sans" panose="020B0606030504020204" pitchFamily="34" charset="0"/>
                <a:cs typeface="Open Sans" panose="020B0606030504020204" pitchFamily="34" charset="0"/>
              </a:defRPr>
            </a:lvl3pPr>
            <a:lvl4pPr>
              <a:buClr>
                <a:schemeClr val="bg2"/>
              </a:buClr>
              <a:defRPr sz="2400">
                <a:latin typeface="+mn-lt"/>
                <a:ea typeface="Open Sans" panose="020B0606030504020204" pitchFamily="34" charset="0"/>
                <a:cs typeface="Open Sans" panose="020B0606030504020204" pitchFamily="34" charset="0"/>
              </a:defRPr>
            </a:lvl4pPr>
            <a:lvl5pPr>
              <a:buClr>
                <a:schemeClr val="bg2"/>
              </a:buClr>
              <a:defRPr sz="2400">
                <a:latin typeface="+mn-lt"/>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1" y="6152586"/>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2" name="Footer Placeholder 4"/>
          <p:cNvSpPr>
            <a:spLocks noGrp="1"/>
          </p:cNvSpPr>
          <p:nvPr>
            <p:ph type="ftr" sz="quarter" idx="11"/>
          </p:nvPr>
        </p:nvSpPr>
        <p:spPr>
          <a:xfrm>
            <a:off x="4164516" y="6375718"/>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9141621" y="6375718"/>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77E8F0E8-BF57-4BD7-AB57-3FEA371F5499}"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 name="Title 1"/>
          <p:cNvSpPr>
            <a:spLocks noGrp="1"/>
          </p:cNvSpPr>
          <p:nvPr>
            <p:ph type="title"/>
          </p:nvPr>
        </p:nvSpPr>
        <p:spPr>
          <a:xfrm>
            <a:off x="203148" y="177803"/>
            <a:ext cx="11782531" cy="825500"/>
          </a:xfrm>
        </p:spPr>
        <p:txBody>
          <a:bodyPr>
            <a:noAutofit/>
          </a:bodyPr>
          <a:lstStyle>
            <a:lvl1pPr algn="l">
              <a:defRPr sz="3200" b="1">
                <a:solidFill>
                  <a:schemeClr val="bg1"/>
                </a:solidFill>
                <a:effectLst/>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04723" y="1193819"/>
            <a:ext cx="11680957" cy="4958465"/>
          </a:xfrm>
        </p:spPr>
        <p:txBody>
          <a:bodyPr>
            <a:normAutofit/>
          </a:bodyPr>
          <a:lstStyle>
            <a:lvl1pPr>
              <a:buClr>
                <a:srgbClr val="FF0F00"/>
              </a:buClr>
              <a:defRPr sz="2400">
                <a:latin typeface="+mn-lt"/>
                <a:ea typeface="Open Sans" panose="020B0606030504020204" pitchFamily="34" charset="0"/>
                <a:cs typeface="Open Sans" panose="020B0606030504020204" pitchFamily="34" charset="0"/>
              </a:defRPr>
            </a:lvl1pPr>
            <a:lvl2pPr>
              <a:buClr>
                <a:srgbClr val="FF0F00"/>
              </a:buClr>
              <a:defRPr sz="2400">
                <a:latin typeface="+mn-lt"/>
                <a:ea typeface="Open Sans" panose="020B0606030504020204" pitchFamily="34" charset="0"/>
                <a:cs typeface="Open Sans" panose="020B0606030504020204" pitchFamily="34" charset="0"/>
              </a:defRPr>
            </a:lvl2pPr>
            <a:lvl3pPr>
              <a:buClr>
                <a:srgbClr val="FF0F00"/>
              </a:buClr>
              <a:defRPr sz="2400">
                <a:latin typeface="+mn-lt"/>
                <a:ea typeface="Open Sans" panose="020B0606030504020204" pitchFamily="34" charset="0"/>
                <a:cs typeface="Open Sans" panose="020B0606030504020204" pitchFamily="34" charset="0"/>
              </a:defRPr>
            </a:lvl3pPr>
            <a:lvl4pPr>
              <a:buClr>
                <a:srgbClr val="FF0F00"/>
              </a:buClr>
              <a:defRPr sz="2400">
                <a:latin typeface="+mn-lt"/>
                <a:ea typeface="Open Sans" panose="020B0606030504020204" pitchFamily="34" charset="0"/>
                <a:cs typeface="Open Sans" panose="020B0606030504020204" pitchFamily="34" charset="0"/>
              </a:defRPr>
            </a:lvl4pPr>
            <a:lvl5pPr>
              <a:buClr>
                <a:srgbClr val="FF0F00"/>
              </a:buClr>
              <a:defRPr sz="2400">
                <a:latin typeface="+mn-lt"/>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1" y="990602"/>
            <a:ext cx="12188825"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 name="Rectangle 10"/>
          <p:cNvSpPr/>
          <p:nvPr/>
        </p:nvSpPr>
        <p:spPr>
          <a:xfrm>
            <a:off x="1" y="6152586"/>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5" name="Footer Placeholder 4"/>
          <p:cNvSpPr>
            <a:spLocks noGrp="1"/>
          </p:cNvSpPr>
          <p:nvPr>
            <p:ph type="ftr" sz="quarter" idx="11"/>
          </p:nvPr>
        </p:nvSpPr>
        <p:spPr>
          <a:xfrm>
            <a:off x="4164516" y="6375718"/>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9141621" y="6375718"/>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77E8F0E8-BF57-4BD7-AB57-3FEA371F5499}"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 Orange">
    <p:spTree>
      <p:nvGrpSpPr>
        <p:cNvPr id="1" name=""/>
        <p:cNvGrpSpPr/>
        <p:nvPr/>
      </p:nvGrpSpPr>
      <p:grpSpPr>
        <a:xfrm>
          <a:off x="0" y="0"/>
          <a:ext cx="0" cy="0"/>
          <a:chOff x="0" y="0"/>
          <a:chExt cx="0" cy="0"/>
        </a:xfrm>
      </p:grpSpPr>
      <p:sp>
        <p:nvSpPr>
          <p:cNvPr id="12" name="Rectangle 11"/>
          <p:cNvSpPr/>
          <p:nvPr/>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3" name="Title 1"/>
          <p:cNvSpPr>
            <a:spLocks noGrp="1"/>
          </p:cNvSpPr>
          <p:nvPr>
            <p:ph type="title"/>
          </p:nvPr>
        </p:nvSpPr>
        <p:spPr>
          <a:xfrm>
            <a:off x="203148" y="177803"/>
            <a:ext cx="11782531" cy="825500"/>
          </a:xfrm>
        </p:spPr>
        <p:txBody>
          <a:bodyPr>
            <a:noAutofit/>
          </a:bodyPr>
          <a:lstStyle>
            <a:lvl1pPr algn="l">
              <a:defRPr sz="3200" b="1">
                <a:solidFill>
                  <a:schemeClr val="bg1"/>
                </a:solidFill>
                <a:effectLst/>
                <a:latin typeface="+mj-lt"/>
              </a:defRPr>
            </a:lvl1pPr>
          </a:lstStyle>
          <a:p>
            <a:r>
              <a:rPr lang="en-US" smtClean="0"/>
              <a:t>Click to edit Master title style</a:t>
            </a:r>
            <a:endParaRPr lang="en-US" dirty="0"/>
          </a:p>
        </p:txBody>
      </p:sp>
      <p:sp>
        <p:nvSpPr>
          <p:cNvPr id="14" name="Content Placeholder 2"/>
          <p:cNvSpPr>
            <a:spLocks noGrp="1"/>
          </p:cNvSpPr>
          <p:nvPr>
            <p:ph idx="1"/>
          </p:nvPr>
        </p:nvSpPr>
        <p:spPr>
          <a:xfrm>
            <a:off x="304723" y="1193819"/>
            <a:ext cx="11680957" cy="4958465"/>
          </a:xfrm>
        </p:spPr>
        <p:txBody>
          <a:bodyPr>
            <a:normAutofit/>
          </a:bodyPr>
          <a:lstStyle>
            <a:lvl1pPr>
              <a:buClr>
                <a:schemeClr val="accent3"/>
              </a:buClr>
              <a:defRPr sz="2400">
                <a:latin typeface="+mn-lt"/>
                <a:ea typeface="Open Sans" panose="020B0606030504020204" pitchFamily="34" charset="0"/>
                <a:cs typeface="Open Sans" panose="020B0606030504020204" pitchFamily="34" charset="0"/>
              </a:defRPr>
            </a:lvl1pPr>
            <a:lvl2pPr>
              <a:buClr>
                <a:schemeClr val="accent3"/>
              </a:buClr>
              <a:defRPr sz="2400">
                <a:latin typeface="+mn-lt"/>
                <a:ea typeface="Open Sans" panose="020B0606030504020204" pitchFamily="34" charset="0"/>
                <a:cs typeface="Open Sans" panose="020B0606030504020204" pitchFamily="34" charset="0"/>
              </a:defRPr>
            </a:lvl2pPr>
            <a:lvl3pPr>
              <a:buClr>
                <a:schemeClr val="accent3"/>
              </a:buClr>
              <a:defRPr sz="2400">
                <a:latin typeface="+mn-lt"/>
                <a:ea typeface="Open Sans" panose="020B0606030504020204" pitchFamily="34" charset="0"/>
                <a:cs typeface="Open Sans" panose="020B0606030504020204" pitchFamily="34" charset="0"/>
              </a:defRPr>
            </a:lvl3pPr>
            <a:lvl4pPr>
              <a:buClr>
                <a:schemeClr val="accent3"/>
              </a:buClr>
              <a:defRPr sz="2400">
                <a:latin typeface="+mn-lt"/>
                <a:ea typeface="Open Sans" panose="020B0606030504020204" pitchFamily="34" charset="0"/>
                <a:cs typeface="Open Sans" panose="020B0606030504020204" pitchFamily="34" charset="0"/>
              </a:defRPr>
            </a:lvl4pPr>
            <a:lvl5pPr>
              <a:buClr>
                <a:schemeClr val="accent3"/>
              </a:buClr>
              <a:defRPr sz="2400">
                <a:latin typeface="+mn-lt"/>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p:nvSpPr>
        <p:spPr>
          <a:xfrm>
            <a:off x="1" y="990602"/>
            <a:ext cx="12188825"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 name="Rectangle 10"/>
          <p:cNvSpPr/>
          <p:nvPr/>
        </p:nvSpPr>
        <p:spPr>
          <a:xfrm>
            <a:off x="1" y="6152586"/>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5" name="Footer Placeholder 4"/>
          <p:cNvSpPr>
            <a:spLocks noGrp="1"/>
          </p:cNvSpPr>
          <p:nvPr>
            <p:ph type="ftr" sz="quarter" idx="11"/>
          </p:nvPr>
        </p:nvSpPr>
        <p:spPr>
          <a:xfrm>
            <a:off x="4164516" y="6375718"/>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9141621" y="6375718"/>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77E8F0E8-BF57-4BD7-AB57-3FEA371F5499}"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 name="Title 1"/>
          <p:cNvSpPr>
            <a:spLocks noGrp="1"/>
          </p:cNvSpPr>
          <p:nvPr>
            <p:ph type="title"/>
          </p:nvPr>
        </p:nvSpPr>
        <p:spPr>
          <a:xfrm>
            <a:off x="203148" y="177803"/>
            <a:ext cx="11782531" cy="825500"/>
          </a:xfrm>
        </p:spPr>
        <p:txBody>
          <a:bodyPr>
            <a:noAutofit/>
          </a:bodyPr>
          <a:lstStyle>
            <a:lvl1pPr algn="l">
              <a:defRPr sz="3200" b="1">
                <a:solidFill>
                  <a:schemeClr val="bg1"/>
                </a:solidFill>
                <a:effectLst/>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04723" y="1193819"/>
            <a:ext cx="11680957" cy="4958465"/>
          </a:xfrm>
        </p:spPr>
        <p:txBody>
          <a:bodyPr>
            <a:normAutofit/>
          </a:bodyPr>
          <a:lstStyle>
            <a:lvl1pPr>
              <a:buClr>
                <a:schemeClr val="accent1"/>
              </a:buClr>
              <a:defRPr sz="2400">
                <a:latin typeface="+mn-lt"/>
                <a:ea typeface="Open Sans" panose="020B0606030504020204" pitchFamily="34" charset="0"/>
                <a:cs typeface="Open Sans" panose="020B0606030504020204" pitchFamily="34" charset="0"/>
              </a:defRPr>
            </a:lvl1pPr>
            <a:lvl2pPr>
              <a:buClr>
                <a:schemeClr val="accent1"/>
              </a:buClr>
              <a:defRPr sz="2400">
                <a:latin typeface="+mn-lt"/>
                <a:ea typeface="Open Sans" panose="020B0606030504020204" pitchFamily="34" charset="0"/>
                <a:cs typeface="Open Sans" panose="020B0606030504020204" pitchFamily="34" charset="0"/>
              </a:defRPr>
            </a:lvl2pPr>
            <a:lvl3pPr>
              <a:buClr>
                <a:schemeClr val="accent1"/>
              </a:buClr>
              <a:defRPr sz="2400">
                <a:latin typeface="+mn-lt"/>
                <a:ea typeface="Open Sans" panose="020B0606030504020204" pitchFamily="34" charset="0"/>
                <a:cs typeface="Open Sans" panose="020B0606030504020204" pitchFamily="34" charset="0"/>
              </a:defRPr>
            </a:lvl3pPr>
            <a:lvl4pPr>
              <a:buClr>
                <a:schemeClr val="accent1"/>
              </a:buClr>
              <a:defRPr sz="2400">
                <a:latin typeface="+mn-lt"/>
                <a:ea typeface="Open Sans" panose="020B0606030504020204" pitchFamily="34" charset="0"/>
                <a:cs typeface="Open Sans" panose="020B0606030504020204" pitchFamily="34" charset="0"/>
              </a:defRPr>
            </a:lvl4pPr>
            <a:lvl5pPr>
              <a:buClr>
                <a:schemeClr val="accent1"/>
              </a:buClr>
              <a:defRPr sz="2400">
                <a:latin typeface="+mn-lt"/>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1" y="990602"/>
            <a:ext cx="12188825"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 name="Rectangle 10"/>
          <p:cNvSpPr/>
          <p:nvPr/>
        </p:nvSpPr>
        <p:spPr>
          <a:xfrm>
            <a:off x="1" y="6152586"/>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5" name="Footer Placeholder 4"/>
          <p:cNvSpPr>
            <a:spLocks noGrp="1"/>
          </p:cNvSpPr>
          <p:nvPr>
            <p:ph type="ftr" sz="quarter" idx="11"/>
          </p:nvPr>
        </p:nvSpPr>
        <p:spPr>
          <a:xfrm>
            <a:off x="4164516" y="6375718"/>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9141621" y="6375718"/>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77E8F0E8-BF57-4BD7-AB57-3FEA371F5499}"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p:nvSpPr>
        <p:spPr>
          <a:xfrm>
            <a:off x="1" y="177801"/>
            <a:ext cx="12188825"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 name="Title 1"/>
          <p:cNvSpPr>
            <a:spLocks noGrp="1"/>
          </p:cNvSpPr>
          <p:nvPr>
            <p:ph type="title"/>
          </p:nvPr>
        </p:nvSpPr>
        <p:spPr>
          <a:xfrm>
            <a:off x="203148" y="177803"/>
            <a:ext cx="11782531" cy="825500"/>
          </a:xfrm>
        </p:spPr>
        <p:txBody>
          <a:bodyPr>
            <a:noAutofit/>
          </a:bodyPr>
          <a:lstStyle>
            <a:lvl1pPr algn="l">
              <a:defRPr sz="3200" b="1">
                <a:solidFill>
                  <a:schemeClr val="bg1"/>
                </a:solidFill>
                <a:effectLst/>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04723" y="1193819"/>
            <a:ext cx="11680957" cy="4958465"/>
          </a:xfrm>
        </p:spPr>
        <p:txBody>
          <a:bodyPr>
            <a:normAutofit/>
          </a:bodyPr>
          <a:lstStyle>
            <a:lvl1pPr>
              <a:buClr>
                <a:schemeClr val="accent2"/>
              </a:buClr>
              <a:defRPr sz="2400">
                <a:latin typeface="+mn-lt"/>
                <a:ea typeface="Open Sans" panose="020B0606030504020204" pitchFamily="34" charset="0"/>
                <a:cs typeface="Open Sans" panose="020B0606030504020204" pitchFamily="34" charset="0"/>
              </a:defRPr>
            </a:lvl1pPr>
            <a:lvl2pPr>
              <a:buClr>
                <a:schemeClr val="accent2"/>
              </a:buClr>
              <a:defRPr sz="2400">
                <a:latin typeface="+mn-lt"/>
                <a:ea typeface="Open Sans" panose="020B0606030504020204" pitchFamily="34" charset="0"/>
                <a:cs typeface="Open Sans" panose="020B0606030504020204" pitchFamily="34" charset="0"/>
              </a:defRPr>
            </a:lvl2pPr>
            <a:lvl3pPr>
              <a:buClr>
                <a:schemeClr val="accent2"/>
              </a:buClr>
              <a:defRPr sz="2400">
                <a:latin typeface="+mn-lt"/>
                <a:ea typeface="Open Sans" panose="020B0606030504020204" pitchFamily="34" charset="0"/>
                <a:cs typeface="Open Sans" panose="020B0606030504020204" pitchFamily="34" charset="0"/>
              </a:defRPr>
            </a:lvl3pPr>
            <a:lvl4pPr>
              <a:buClr>
                <a:schemeClr val="accent2"/>
              </a:buClr>
              <a:defRPr sz="2400">
                <a:latin typeface="+mn-lt"/>
                <a:ea typeface="Open Sans" panose="020B0606030504020204" pitchFamily="34" charset="0"/>
                <a:cs typeface="Open Sans" panose="020B0606030504020204" pitchFamily="34" charset="0"/>
              </a:defRPr>
            </a:lvl4pPr>
            <a:lvl5pPr>
              <a:buClr>
                <a:schemeClr val="accent2"/>
              </a:buClr>
              <a:defRPr sz="2400">
                <a:latin typeface="+mn-lt"/>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1" y="990602"/>
            <a:ext cx="12188825"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 name="Rectangle 10"/>
          <p:cNvSpPr/>
          <p:nvPr/>
        </p:nvSpPr>
        <p:spPr>
          <a:xfrm>
            <a:off x="1" y="6152586"/>
            <a:ext cx="12188825"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5" name="Footer Placeholder 4"/>
          <p:cNvSpPr>
            <a:spLocks noGrp="1"/>
          </p:cNvSpPr>
          <p:nvPr>
            <p:ph type="ftr" sz="quarter" idx="11"/>
          </p:nvPr>
        </p:nvSpPr>
        <p:spPr>
          <a:xfrm>
            <a:off x="4164516" y="6375718"/>
            <a:ext cx="3859795" cy="365125"/>
          </a:xfr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9141621" y="6375718"/>
            <a:ext cx="2844059" cy="365125"/>
          </a:xfrm>
          <a:prstGeom prst="rect">
            <a:avLst/>
          </a:prstGeom>
        </p:spPr>
        <p:txBody>
          <a:bodyPr anchor="b"/>
          <a:lstStyle>
            <a:lvl1pP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77E8F0E8-BF57-4BD7-AB57-3FEA371F5499}"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7" y="6152267"/>
            <a:ext cx="1787694"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7.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1.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91396" tIns="45699" rIns="91396" bIns="4569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2" y="1600205"/>
            <a:ext cx="10969943" cy="4525963"/>
          </a:xfrm>
          <a:prstGeom prst="rect">
            <a:avLst/>
          </a:prstGeom>
        </p:spPr>
        <p:txBody>
          <a:bodyPr vert="horz" lIns="91396" tIns="45699" rIns="91396" bIns="456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164516" y="6416994"/>
            <a:ext cx="3859795" cy="365125"/>
          </a:xfrm>
          <a:prstGeom prst="rect">
            <a:avLst/>
          </a:prstGeom>
        </p:spPr>
        <p:txBody>
          <a:bodyPr vert="horz" lIns="91396" tIns="45699" rIns="91396" bIns="45699" rtlCol="0" anchor="b"/>
          <a:lstStyle>
            <a:lvl1pPr algn="ct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9141621" y="6410646"/>
            <a:ext cx="2844059" cy="365125"/>
          </a:xfrm>
          <a:prstGeom prst="rect">
            <a:avLst/>
          </a:prstGeom>
        </p:spPr>
        <p:txBody>
          <a:bodyPr lIns="91396" tIns="45699" rIns="91396" bIns="45699" anchor="b"/>
          <a:lstStyle>
            <a:lvl1pPr algn="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77E8F0E8-BF57-4BD7-AB57-3FEA371F5499}" type="slidenum">
              <a:rPr lang="en-US" smtClean="0"/>
              <a:t>‹#›</a:t>
            </a:fld>
            <a:endParaRPr lang="en-US"/>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913981"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91398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13" indent="-285618" algn="l" defTabSz="91398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72" indent="-228497" algn="l" defTabSz="91398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67"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36"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431"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419"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81" rtl="0" eaLnBrk="1" latinLnBrk="0" hangingPunct="1">
        <a:defRPr sz="1900" kern="1200">
          <a:solidFill>
            <a:schemeClr val="tx1"/>
          </a:solidFill>
          <a:latin typeface="+mn-lt"/>
          <a:ea typeface="+mn-ea"/>
          <a:cs typeface="+mn-cs"/>
        </a:defRPr>
      </a:lvl1pPr>
      <a:lvl2pPr marL="456981" algn="l" defTabSz="913981" rtl="0" eaLnBrk="1" latinLnBrk="0" hangingPunct="1">
        <a:defRPr sz="1900" kern="1200">
          <a:solidFill>
            <a:schemeClr val="tx1"/>
          </a:solidFill>
          <a:latin typeface="+mn-lt"/>
          <a:ea typeface="+mn-ea"/>
          <a:cs typeface="+mn-cs"/>
        </a:defRPr>
      </a:lvl2pPr>
      <a:lvl3pPr marL="913981" algn="l" defTabSz="913981" rtl="0" eaLnBrk="1" latinLnBrk="0" hangingPunct="1">
        <a:defRPr sz="1900" kern="1200">
          <a:solidFill>
            <a:schemeClr val="tx1"/>
          </a:solidFill>
          <a:latin typeface="+mn-lt"/>
          <a:ea typeface="+mn-ea"/>
          <a:cs typeface="+mn-cs"/>
        </a:defRPr>
      </a:lvl3pPr>
      <a:lvl4pPr marL="1370969" algn="l" defTabSz="913981" rtl="0" eaLnBrk="1" latinLnBrk="0" hangingPunct="1">
        <a:defRPr sz="1900" kern="1200">
          <a:solidFill>
            <a:schemeClr val="tx1"/>
          </a:solidFill>
          <a:latin typeface="+mn-lt"/>
          <a:ea typeface="+mn-ea"/>
          <a:cs typeface="+mn-cs"/>
        </a:defRPr>
      </a:lvl4pPr>
      <a:lvl5pPr marL="1827964" algn="l" defTabSz="913981" rtl="0" eaLnBrk="1" latinLnBrk="0" hangingPunct="1">
        <a:defRPr sz="1900" kern="1200">
          <a:solidFill>
            <a:schemeClr val="tx1"/>
          </a:solidFill>
          <a:latin typeface="+mn-lt"/>
          <a:ea typeface="+mn-ea"/>
          <a:cs typeface="+mn-cs"/>
        </a:defRPr>
      </a:lvl5pPr>
      <a:lvl6pPr marL="2284945" algn="l" defTabSz="913981" rtl="0" eaLnBrk="1" latinLnBrk="0" hangingPunct="1">
        <a:defRPr sz="1900" kern="1200">
          <a:solidFill>
            <a:schemeClr val="tx1"/>
          </a:solidFill>
          <a:latin typeface="+mn-lt"/>
          <a:ea typeface="+mn-ea"/>
          <a:cs typeface="+mn-cs"/>
        </a:defRPr>
      </a:lvl6pPr>
      <a:lvl7pPr marL="2741943" algn="l" defTabSz="913981" rtl="0" eaLnBrk="1" latinLnBrk="0" hangingPunct="1">
        <a:defRPr sz="1900" kern="1200">
          <a:solidFill>
            <a:schemeClr val="tx1"/>
          </a:solidFill>
          <a:latin typeface="+mn-lt"/>
          <a:ea typeface="+mn-ea"/>
          <a:cs typeface="+mn-cs"/>
        </a:defRPr>
      </a:lvl7pPr>
      <a:lvl8pPr marL="3198933" algn="l" defTabSz="913981" rtl="0" eaLnBrk="1" latinLnBrk="0" hangingPunct="1">
        <a:defRPr sz="1900" kern="1200">
          <a:solidFill>
            <a:schemeClr val="tx1"/>
          </a:solidFill>
          <a:latin typeface="+mn-lt"/>
          <a:ea typeface="+mn-ea"/>
          <a:cs typeface="+mn-cs"/>
        </a:defRPr>
      </a:lvl8pPr>
      <a:lvl9pPr marL="3655928" algn="l" defTabSz="913981"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91396" tIns="45699" rIns="91396" bIns="45699" rtlCol="0" anchor="ctr">
            <a:normAutofit/>
          </a:bodyPr>
          <a:lstStyle/>
          <a:p>
            <a:r>
              <a:rPr lang="en-US"/>
              <a:t>Click to edit Master title style</a:t>
            </a:r>
          </a:p>
        </p:txBody>
      </p:sp>
      <p:sp>
        <p:nvSpPr>
          <p:cNvPr id="3" name="Text Placeholder 2"/>
          <p:cNvSpPr>
            <a:spLocks noGrp="1"/>
          </p:cNvSpPr>
          <p:nvPr>
            <p:ph type="body" idx="1"/>
          </p:nvPr>
        </p:nvSpPr>
        <p:spPr>
          <a:xfrm>
            <a:off x="609442" y="1600205"/>
            <a:ext cx="10969943" cy="4525963"/>
          </a:xfrm>
          <a:prstGeom prst="rect">
            <a:avLst/>
          </a:prstGeom>
        </p:spPr>
        <p:txBody>
          <a:bodyPr vert="horz" lIns="91396" tIns="45699" rIns="91396" bIns="456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4516" y="6416746"/>
            <a:ext cx="3859795" cy="365125"/>
          </a:xfrm>
          <a:prstGeom prst="rect">
            <a:avLst/>
          </a:prstGeom>
        </p:spPr>
        <p:txBody>
          <a:bodyPr vert="horz" lIns="91396" tIns="45699" rIns="91396" bIns="45699" rtlCol="0" anchor="b"/>
          <a:lstStyle>
            <a:lvl1pPr algn="ct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endParaRPr lang="en-US">
              <a:solidFill>
                <a:srgbClr val="666666"/>
              </a:solidFill>
            </a:endParaRPr>
          </a:p>
        </p:txBody>
      </p:sp>
      <p:sp>
        <p:nvSpPr>
          <p:cNvPr id="7" name="Slide Number Placeholder 5"/>
          <p:cNvSpPr>
            <a:spLocks noGrp="1"/>
          </p:cNvSpPr>
          <p:nvPr>
            <p:ph type="sldNum" sz="quarter" idx="4"/>
          </p:nvPr>
        </p:nvSpPr>
        <p:spPr>
          <a:xfrm>
            <a:off x="9141621" y="6410398"/>
            <a:ext cx="2844059" cy="365125"/>
          </a:xfrm>
          <a:prstGeom prst="rect">
            <a:avLst/>
          </a:prstGeom>
        </p:spPr>
        <p:txBody>
          <a:bodyPr lIns="91396" tIns="45699" rIns="91396" bIns="45699" anchor="b"/>
          <a:lstStyle>
            <a:lvl1pPr algn="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fld id="{5C76A076-0EB6-4ACF-BC93-AE169B35ECF5}" type="slidenum">
              <a:rPr lang="en-US" smtClean="0">
                <a:solidFill>
                  <a:srgbClr val="666666"/>
                </a:solidFill>
              </a:rPr>
              <a:pPr defTabSz="913981"/>
              <a:t>‹#›</a:t>
            </a:fld>
            <a:endParaRPr lang="en-US" dirty="0">
              <a:solidFill>
                <a:srgbClr val="666666"/>
              </a:solidFill>
            </a:endParaRPr>
          </a:p>
        </p:txBody>
      </p:sp>
    </p:spTree>
    <p:extLst>
      <p:ext uri="{BB962C8B-B14F-4D97-AF65-F5344CB8AC3E}">
        <p14:creationId xmlns:p14="http://schemas.microsoft.com/office/powerpoint/2010/main" val="314634284"/>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913981"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91398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13" indent="-285618" algn="l" defTabSz="91398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72" indent="-228497" algn="l" defTabSz="91398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67"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36"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431"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419"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81" rtl="0" eaLnBrk="1" latinLnBrk="0" hangingPunct="1">
        <a:defRPr sz="1900" kern="1200">
          <a:solidFill>
            <a:schemeClr val="tx1"/>
          </a:solidFill>
          <a:latin typeface="+mn-lt"/>
          <a:ea typeface="+mn-ea"/>
          <a:cs typeface="+mn-cs"/>
        </a:defRPr>
      </a:lvl1pPr>
      <a:lvl2pPr marL="456981" algn="l" defTabSz="913981" rtl="0" eaLnBrk="1" latinLnBrk="0" hangingPunct="1">
        <a:defRPr sz="1900" kern="1200">
          <a:solidFill>
            <a:schemeClr val="tx1"/>
          </a:solidFill>
          <a:latin typeface="+mn-lt"/>
          <a:ea typeface="+mn-ea"/>
          <a:cs typeface="+mn-cs"/>
        </a:defRPr>
      </a:lvl2pPr>
      <a:lvl3pPr marL="913981" algn="l" defTabSz="913981" rtl="0" eaLnBrk="1" latinLnBrk="0" hangingPunct="1">
        <a:defRPr sz="1900" kern="1200">
          <a:solidFill>
            <a:schemeClr val="tx1"/>
          </a:solidFill>
          <a:latin typeface="+mn-lt"/>
          <a:ea typeface="+mn-ea"/>
          <a:cs typeface="+mn-cs"/>
        </a:defRPr>
      </a:lvl3pPr>
      <a:lvl4pPr marL="1370969" algn="l" defTabSz="913981" rtl="0" eaLnBrk="1" latinLnBrk="0" hangingPunct="1">
        <a:defRPr sz="1900" kern="1200">
          <a:solidFill>
            <a:schemeClr val="tx1"/>
          </a:solidFill>
          <a:latin typeface="+mn-lt"/>
          <a:ea typeface="+mn-ea"/>
          <a:cs typeface="+mn-cs"/>
        </a:defRPr>
      </a:lvl4pPr>
      <a:lvl5pPr marL="1827964" algn="l" defTabSz="913981" rtl="0" eaLnBrk="1" latinLnBrk="0" hangingPunct="1">
        <a:defRPr sz="1900" kern="1200">
          <a:solidFill>
            <a:schemeClr val="tx1"/>
          </a:solidFill>
          <a:latin typeface="+mn-lt"/>
          <a:ea typeface="+mn-ea"/>
          <a:cs typeface="+mn-cs"/>
        </a:defRPr>
      </a:lvl5pPr>
      <a:lvl6pPr marL="2284945" algn="l" defTabSz="913981" rtl="0" eaLnBrk="1" latinLnBrk="0" hangingPunct="1">
        <a:defRPr sz="1900" kern="1200">
          <a:solidFill>
            <a:schemeClr val="tx1"/>
          </a:solidFill>
          <a:latin typeface="+mn-lt"/>
          <a:ea typeface="+mn-ea"/>
          <a:cs typeface="+mn-cs"/>
        </a:defRPr>
      </a:lvl6pPr>
      <a:lvl7pPr marL="2741943" algn="l" defTabSz="913981" rtl="0" eaLnBrk="1" latinLnBrk="0" hangingPunct="1">
        <a:defRPr sz="1900" kern="1200">
          <a:solidFill>
            <a:schemeClr val="tx1"/>
          </a:solidFill>
          <a:latin typeface="+mn-lt"/>
          <a:ea typeface="+mn-ea"/>
          <a:cs typeface="+mn-cs"/>
        </a:defRPr>
      </a:lvl7pPr>
      <a:lvl8pPr marL="3198933" algn="l" defTabSz="913981" rtl="0" eaLnBrk="1" latinLnBrk="0" hangingPunct="1">
        <a:defRPr sz="1900" kern="1200">
          <a:solidFill>
            <a:schemeClr val="tx1"/>
          </a:solidFill>
          <a:latin typeface="+mn-lt"/>
          <a:ea typeface="+mn-ea"/>
          <a:cs typeface="+mn-cs"/>
        </a:defRPr>
      </a:lvl8pPr>
      <a:lvl9pPr marL="3655928" algn="l" defTabSz="913981"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7982" y="1826684"/>
            <a:ext cx="10512862"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40" tIns="60920" rIns="121840" bIns="609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726" r:id="rId1"/>
    <p:sldLayoutId id="2147483727" r:id="rId2"/>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Myriad Web Pro" panose="020B0503030403020204" pitchFamily="34" charset="0"/>
        </a:defRPr>
      </a:lvl2pPr>
      <a:lvl3pPr algn="ctr" rtl="0" eaLnBrk="0" fontAlgn="base" hangingPunct="0">
        <a:spcBef>
          <a:spcPct val="0"/>
        </a:spcBef>
        <a:spcAft>
          <a:spcPct val="0"/>
        </a:spcAft>
        <a:defRPr sz="5900">
          <a:solidFill>
            <a:schemeClr val="tx1"/>
          </a:solidFill>
          <a:latin typeface="Myriad Web Pro" panose="020B0503030403020204" pitchFamily="34" charset="0"/>
        </a:defRPr>
      </a:lvl3pPr>
      <a:lvl4pPr algn="ctr" rtl="0" eaLnBrk="0" fontAlgn="base" hangingPunct="0">
        <a:spcBef>
          <a:spcPct val="0"/>
        </a:spcBef>
        <a:spcAft>
          <a:spcPct val="0"/>
        </a:spcAft>
        <a:defRPr sz="5900">
          <a:solidFill>
            <a:schemeClr val="tx1"/>
          </a:solidFill>
          <a:latin typeface="Myriad Web Pro" panose="020B0503030403020204" pitchFamily="34" charset="0"/>
        </a:defRPr>
      </a:lvl4pPr>
      <a:lvl5pPr algn="ctr" rtl="0" eaLnBrk="0" fontAlgn="base" hangingPunct="0">
        <a:spcBef>
          <a:spcPct val="0"/>
        </a:spcBef>
        <a:spcAft>
          <a:spcPct val="0"/>
        </a:spcAft>
        <a:defRPr sz="5900">
          <a:solidFill>
            <a:schemeClr val="tx1"/>
          </a:solidFill>
          <a:latin typeface="Myriad Web Pro" panose="020B0503030403020204" pitchFamily="34" charset="0"/>
        </a:defRPr>
      </a:lvl5pPr>
      <a:lvl6pPr marL="609215" algn="ctr" rtl="0" fontAlgn="base">
        <a:spcBef>
          <a:spcPct val="0"/>
        </a:spcBef>
        <a:spcAft>
          <a:spcPct val="0"/>
        </a:spcAft>
        <a:defRPr sz="5900">
          <a:solidFill>
            <a:schemeClr val="tx1"/>
          </a:solidFill>
          <a:latin typeface="Myriad Web Pro" panose="020B0503030403020204" pitchFamily="34" charset="0"/>
        </a:defRPr>
      </a:lvl6pPr>
      <a:lvl7pPr marL="1218429" algn="ctr" rtl="0" fontAlgn="base">
        <a:spcBef>
          <a:spcPct val="0"/>
        </a:spcBef>
        <a:spcAft>
          <a:spcPct val="0"/>
        </a:spcAft>
        <a:defRPr sz="5900">
          <a:solidFill>
            <a:schemeClr val="tx1"/>
          </a:solidFill>
          <a:latin typeface="Myriad Web Pro" panose="020B0503030403020204" pitchFamily="34" charset="0"/>
        </a:defRPr>
      </a:lvl7pPr>
      <a:lvl8pPr marL="1827644" algn="ctr" rtl="0" fontAlgn="base">
        <a:spcBef>
          <a:spcPct val="0"/>
        </a:spcBef>
        <a:spcAft>
          <a:spcPct val="0"/>
        </a:spcAft>
        <a:defRPr sz="5900">
          <a:solidFill>
            <a:schemeClr val="tx1"/>
          </a:solidFill>
          <a:latin typeface="Myriad Web Pro" panose="020B0503030403020204" pitchFamily="34" charset="0"/>
        </a:defRPr>
      </a:lvl8pPr>
      <a:lvl9pPr marL="2436855" algn="ctr" rtl="0" fontAlgn="base">
        <a:spcBef>
          <a:spcPct val="0"/>
        </a:spcBef>
        <a:spcAft>
          <a:spcPct val="0"/>
        </a:spcAft>
        <a:defRPr sz="5900">
          <a:solidFill>
            <a:schemeClr val="tx1"/>
          </a:solidFill>
          <a:latin typeface="Myriad Web Pro" panose="020B0503030403020204" pitchFamily="34" charset="0"/>
        </a:defRPr>
      </a:lvl9pPr>
    </p:titleStyle>
    <p:bodyStyle>
      <a:lvl1pPr marL="456901" indent="-456901" algn="l" rtl="0" eaLnBrk="0" fontAlgn="base" hangingPunct="0">
        <a:spcBef>
          <a:spcPct val="20000"/>
        </a:spcBef>
        <a:spcAft>
          <a:spcPct val="0"/>
        </a:spcAft>
        <a:buFont typeface="Arial" panose="020B0604020202020204" pitchFamily="34" charset="0"/>
        <a:buChar char="•"/>
        <a:defRPr sz="4300" kern="1200">
          <a:solidFill>
            <a:srgbClr val="7F7F7F"/>
          </a:solidFill>
          <a:latin typeface="Calibri" panose="020F0502020204030204" pitchFamily="34" charset="0"/>
          <a:ea typeface="+mn-ea"/>
          <a:cs typeface="+mn-cs"/>
        </a:defRPr>
      </a:lvl1pPr>
      <a:lvl2pPr marL="989972" indent="-380757" algn="l" rtl="0" eaLnBrk="0" fontAlgn="base" hangingPunct="0">
        <a:spcBef>
          <a:spcPct val="20000"/>
        </a:spcBef>
        <a:spcAft>
          <a:spcPct val="0"/>
        </a:spcAft>
        <a:buFont typeface="Arial" panose="020B0604020202020204" pitchFamily="34" charset="0"/>
        <a:buChar char="–"/>
        <a:defRPr sz="3700" kern="1200">
          <a:solidFill>
            <a:srgbClr val="7F7F7F"/>
          </a:solidFill>
          <a:latin typeface="Calibri" panose="020F0502020204030204" pitchFamily="34" charset="0"/>
          <a:ea typeface="+mn-ea"/>
          <a:cs typeface="+mn-cs"/>
        </a:defRPr>
      </a:lvl2pPr>
      <a:lvl3pPr marL="1523029" indent="-304615"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2256" indent="-304615" algn="l" rtl="0" eaLnBrk="0" fontAlgn="base" hangingPunct="0">
        <a:spcBef>
          <a:spcPct val="20000"/>
        </a:spcBef>
        <a:spcAft>
          <a:spcPct val="0"/>
        </a:spcAft>
        <a:buFont typeface="Arial" panose="020B0604020202020204" pitchFamily="34" charset="0"/>
        <a:buChar char="–"/>
        <a:defRPr sz="2700" kern="1200">
          <a:solidFill>
            <a:srgbClr val="7F7F7F"/>
          </a:solidFill>
          <a:latin typeface="Calibri" panose="020F0502020204030204" pitchFamily="34" charset="0"/>
          <a:ea typeface="+mn-ea"/>
          <a:cs typeface="+mn-cs"/>
        </a:defRPr>
      </a:lvl4pPr>
      <a:lvl5pPr marL="2741459" indent="-304615" algn="l" rtl="0" eaLnBrk="0" fontAlgn="base" hangingPunct="0">
        <a:spcBef>
          <a:spcPct val="20000"/>
        </a:spcBef>
        <a:spcAft>
          <a:spcPct val="0"/>
        </a:spcAft>
        <a:buFont typeface="Arial" panose="020B0604020202020204" pitchFamily="34" charset="0"/>
        <a:buChar char="»"/>
        <a:defRPr sz="2700" kern="1200">
          <a:solidFill>
            <a:srgbClr val="7F7F7F"/>
          </a:solidFill>
          <a:latin typeface="Calibri" panose="020F0502020204030204" pitchFamily="34" charset="0"/>
          <a:ea typeface="+mn-ea"/>
          <a:cs typeface="+mn-cs"/>
        </a:defRPr>
      </a:lvl5pPr>
      <a:lvl6pPr marL="3350675" indent="-304615" algn="l" defTabSz="121842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890" indent="-304615" algn="l" defTabSz="121842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103" indent="-304615" algn="l" defTabSz="121842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8318" indent="-304615" algn="l" defTabSz="121842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429" rtl="0" eaLnBrk="1" latinLnBrk="0" hangingPunct="1">
        <a:defRPr sz="2400" kern="1200">
          <a:solidFill>
            <a:schemeClr val="tx1"/>
          </a:solidFill>
          <a:latin typeface="+mn-lt"/>
          <a:ea typeface="+mn-ea"/>
          <a:cs typeface="+mn-cs"/>
        </a:defRPr>
      </a:lvl1pPr>
      <a:lvl2pPr marL="609215" algn="l" defTabSz="1218429" rtl="0" eaLnBrk="1" latinLnBrk="0" hangingPunct="1">
        <a:defRPr sz="2400" kern="1200">
          <a:solidFill>
            <a:schemeClr val="tx1"/>
          </a:solidFill>
          <a:latin typeface="+mn-lt"/>
          <a:ea typeface="+mn-ea"/>
          <a:cs typeface="+mn-cs"/>
        </a:defRPr>
      </a:lvl2pPr>
      <a:lvl3pPr marL="1218429" algn="l" defTabSz="1218429" rtl="0" eaLnBrk="1" latinLnBrk="0" hangingPunct="1">
        <a:defRPr sz="2400" kern="1200">
          <a:solidFill>
            <a:schemeClr val="tx1"/>
          </a:solidFill>
          <a:latin typeface="+mn-lt"/>
          <a:ea typeface="+mn-ea"/>
          <a:cs typeface="+mn-cs"/>
        </a:defRPr>
      </a:lvl3pPr>
      <a:lvl4pPr marL="1827644" algn="l" defTabSz="1218429" rtl="0" eaLnBrk="1" latinLnBrk="0" hangingPunct="1">
        <a:defRPr sz="2400" kern="1200">
          <a:solidFill>
            <a:schemeClr val="tx1"/>
          </a:solidFill>
          <a:latin typeface="+mn-lt"/>
          <a:ea typeface="+mn-ea"/>
          <a:cs typeface="+mn-cs"/>
        </a:defRPr>
      </a:lvl4pPr>
      <a:lvl5pPr marL="2436855" algn="l" defTabSz="1218429" rtl="0" eaLnBrk="1" latinLnBrk="0" hangingPunct="1">
        <a:defRPr sz="2400" kern="1200">
          <a:solidFill>
            <a:schemeClr val="tx1"/>
          </a:solidFill>
          <a:latin typeface="+mn-lt"/>
          <a:ea typeface="+mn-ea"/>
          <a:cs typeface="+mn-cs"/>
        </a:defRPr>
      </a:lvl5pPr>
      <a:lvl6pPr marL="3046062" algn="l" defTabSz="1218429" rtl="0" eaLnBrk="1" latinLnBrk="0" hangingPunct="1">
        <a:defRPr sz="2400" kern="1200">
          <a:solidFill>
            <a:schemeClr val="tx1"/>
          </a:solidFill>
          <a:latin typeface="+mn-lt"/>
          <a:ea typeface="+mn-ea"/>
          <a:cs typeface="+mn-cs"/>
        </a:defRPr>
      </a:lvl6pPr>
      <a:lvl7pPr marL="3655288" algn="l" defTabSz="1218429" rtl="0" eaLnBrk="1" latinLnBrk="0" hangingPunct="1">
        <a:defRPr sz="2400" kern="1200">
          <a:solidFill>
            <a:schemeClr val="tx1"/>
          </a:solidFill>
          <a:latin typeface="+mn-lt"/>
          <a:ea typeface="+mn-ea"/>
          <a:cs typeface="+mn-cs"/>
        </a:defRPr>
      </a:lvl7pPr>
      <a:lvl8pPr marL="4264496" algn="l" defTabSz="1218429" rtl="0" eaLnBrk="1" latinLnBrk="0" hangingPunct="1">
        <a:defRPr sz="2400" kern="1200">
          <a:solidFill>
            <a:schemeClr val="tx1"/>
          </a:solidFill>
          <a:latin typeface="+mn-lt"/>
          <a:ea typeface="+mn-ea"/>
          <a:cs typeface="+mn-cs"/>
        </a:defRPr>
      </a:lvl8pPr>
      <a:lvl9pPr marL="4873708" algn="l" defTabSz="1218429"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7982" y="1826684"/>
            <a:ext cx="10512862"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45" tIns="60923" rIns="121845" bIns="60923"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Myriad Web Pro" panose="020B0503030403020204" pitchFamily="34" charset="0"/>
        </a:defRPr>
      </a:lvl2pPr>
      <a:lvl3pPr algn="ctr" rtl="0" eaLnBrk="0" fontAlgn="base" hangingPunct="0">
        <a:spcBef>
          <a:spcPct val="0"/>
        </a:spcBef>
        <a:spcAft>
          <a:spcPct val="0"/>
        </a:spcAft>
        <a:defRPr sz="5900">
          <a:solidFill>
            <a:schemeClr val="tx1"/>
          </a:solidFill>
          <a:latin typeface="Myriad Web Pro" panose="020B0503030403020204" pitchFamily="34" charset="0"/>
        </a:defRPr>
      </a:lvl3pPr>
      <a:lvl4pPr algn="ctr" rtl="0" eaLnBrk="0" fontAlgn="base" hangingPunct="0">
        <a:spcBef>
          <a:spcPct val="0"/>
        </a:spcBef>
        <a:spcAft>
          <a:spcPct val="0"/>
        </a:spcAft>
        <a:defRPr sz="5900">
          <a:solidFill>
            <a:schemeClr val="tx1"/>
          </a:solidFill>
          <a:latin typeface="Myriad Web Pro" panose="020B0503030403020204" pitchFamily="34" charset="0"/>
        </a:defRPr>
      </a:lvl4pPr>
      <a:lvl5pPr algn="ctr" rtl="0" eaLnBrk="0" fontAlgn="base" hangingPunct="0">
        <a:spcBef>
          <a:spcPct val="0"/>
        </a:spcBef>
        <a:spcAft>
          <a:spcPct val="0"/>
        </a:spcAft>
        <a:defRPr sz="5900">
          <a:solidFill>
            <a:schemeClr val="tx1"/>
          </a:solidFill>
          <a:latin typeface="Myriad Web Pro" panose="020B0503030403020204" pitchFamily="34" charset="0"/>
        </a:defRPr>
      </a:lvl5pPr>
      <a:lvl6pPr marL="609240" algn="ctr" rtl="0" fontAlgn="base">
        <a:spcBef>
          <a:spcPct val="0"/>
        </a:spcBef>
        <a:spcAft>
          <a:spcPct val="0"/>
        </a:spcAft>
        <a:defRPr sz="5900">
          <a:solidFill>
            <a:schemeClr val="tx1"/>
          </a:solidFill>
          <a:latin typeface="Myriad Web Pro" panose="020B0503030403020204" pitchFamily="34" charset="0"/>
        </a:defRPr>
      </a:lvl6pPr>
      <a:lvl7pPr marL="1218480" algn="ctr" rtl="0" fontAlgn="base">
        <a:spcBef>
          <a:spcPct val="0"/>
        </a:spcBef>
        <a:spcAft>
          <a:spcPct val="0"/>
        </a:spcAft>
        <a:defRPr sz="5900">
          <a:solidFill>
            <a:schemeClr val="tx1"/>
          </a:solidFill>
          <a:latin typeface="Myriad Web Pro" panose="020B0503030403020204" pitchFamily="34" charset="0"/>
        </a:defRPr>
      </a:lvl7pPr>
      <a:lvl8pPr marL="1827720" algn="ctr" rtl="0" fontAlgn="base">
        <a:spcBef>
          <a:spcPct val="0"/>
        </a:spcBef>
        <a:spcAft>
          <a:spcPct val="0"/>
        </a:spcAft>
        <a:defRPr sz="5900">
          <a:solidFill>
            <a:schemeClr val="tx1"/>
          </a:solidFill>
          <a:latin typeface="Myriad Web Pro" panose="020B0503030403020204" pitchFamily="34" charset="0"/>
        </a:defRPr>
      </a:lvl8pPr>
      <a:lvl9pPr marL="2436957" algn="ctr" rtl="0" fontAlgn="base">
        <a:spcBef>
          <a:spcPct val="0"/>
        </a:spcBef>
        <a:spcAft>
          <a:spcPct val="0"/>
        </a:spcAft>
        <a:defRPr sz="5900">
          <a:solidFill>
            <a:schemeClr val="tx1"/>
          </a:solidFill>
          <a:latin typeface="Myriad Web Pro" panose="020B0503030403020204" pitchFamily="34" charset="0"/>
        </a:defRPr>
      </a:lvl9pPr>
    </p:titleStyle>
    <p:bodyStyle>
      <a:lvl1pPr marL="456921" indent="-456921" algn="l" rtl="0" eaLnBrk="0" fontAlgn="base" hangingPunct="0">
        <a:spcBef>
          <a:spcPct val="20000"/>
        </a:spcBef>
        <a:spcAft>
          <a:spcPct val="0"/>
        </a:spcAft>
        <a:buFont typeface="Arial" panose="020B0604020202020204" pitchFamily="34" charset="0"/>
        <a:buChar char="•"/>
        <a:defRPr sz="4300" kern="1200">
          <a:solidFill>
            <a:srgbClr val="7F7F7F"/>
          </a:solidFill>
          <a:latin typeface="Calibri" panose="020F0502020204030204" pitchFamily="34" charset="0"/>
          <a:ea typeface="+mn-ea"/>
          <a:cs typeface="+mn-cs"/>
        </a:defRPr>
      </a:lvl1pPr>
      <a:lvl2pPr marL="990013" indent="-380773" algn="l" rtl="0" eaLnBrk="0" fontAlgn="base" hangingPunct="0">
        <a:spcBef>
          <a:spcPct val="20000"/>
        </a:spcBef>
        <a:spcAft>
          <a:spcPct val="0"/>
        </a:spcAft>
        <a:buFont typeface="Arial" panose="020B0604020202020204" pitchFamily="34" charset="0"/>
        <a:buChar char="–"/>
        <a:defRPr sz="3700" kern="1200">
          <a:solidFill>
            <a:srgbClr val="7F7F7F"/>
          </a:solidFill>
          <a:latin typeface="Calibri" panose="020F0502020204030204" pitchFamily="34" charset="0"/>
          <a:ea typeface="+mn-ea"/>
          <a:cs typeface="+mn-cs"/>
        </a:defRPr>
      </a:lvl2pPr>
      <a:lvl3pPr marL="1523093" indent="-304627"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2345" indent="-304627" algn="l" rtl="0" eaLnBrk="0" fontAlgn="base" hangingPunct="0">
        <a:spcBef>
          <a:spcPct val="20000"/>
        </a:spcBef>
        <a:spcAft>
          <a:spcPct val="0"/>
        </a:spcAft>
        <a:buFont typeface="Arial" panose="020B0604020202020204" pitchFamily="34" charset="0"/>
        <a:buChar char="–"/>
        <a:defRPr sz="2700" kern="1200">
          <a:solidFill>
            <a:srgbClr val="7F7F7F"/>
          </a:solidFill>
          <a:latin typeface="Calibri" panose="020F0502020204030204" pitchFamily="34" charset="0"/>
          <a:ea typeface="+mn-ea"/>
          <a:cs typeface="+mn-cs"/>
        </a:defRPr>
      </a:lvl4pPr>
      <a:lvl5pPr marL="2741573" indent="-304627" algn="l" rtl="0" eaLnBrk="0" fontAlgn="base" hangingPunct="0">
        <a:spcBef>
          <a:spcPct val="20000"/>
        </a:spcBef>
        <a:spcAft>
          <a:spcPct val="0"/>
        </a:spcAft>
        <a:buFont typeface="Arial" panose="020B0604020202020204" pitchFamily="34" charset="0"/>
        <a:buChar char="»"/>
        <a:defRPr sz="2700" kern="1200">
          <a:solidFill>
            <a:srgbClr val="7F7F7F"/>
          </a:solidFill>
          <a:latin typeface="Calibri" panose="020F0502020204030204" pitchFamily="34" charset="0"/>
          <a:ea typeface="+mn-ea"/>
          <a:cs typeface="+mn-cs"/>
        </a:defRPr>
      </a:lvl5pPr>
      <a:lvl6pPr marL="335081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05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29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853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480" rtl="0" eaLnBrk="1" latinLnBrk="0" hangingPunct="1">
        <a:defRPr sz="2400" kern="1200">
          <a:solidFill>
            <a:schemeClr val="tx1"/>
          </a:solidFill>
          <a:latin typeface="+mn-lt"/>
          <a:ea typeface="+mn-ea"/>
          <a:cs typeface="+mn-cs"/>
        </a:defRPr>
      </a:lvl1pPr>
      <a:lvl2pPr marL="609240" algn="l" defTabSz="1218480" rtl="0" eaLnBrk="1" latinLnBrk="0" hangingPunct="1">
        <a:defRPr sz="2400" kern="1200">
          <a:solidFill>
            <a:schemeClr val="tx1"/>
          </a:solidFill>
          <a:latin typeface="+mn-lt"/>
          <a:ea typeface="+mn-ea"/>
          <a:cs typeface="+mn-cs"/>
        </a:defRPr>
      </a:lvl2pPr>
      <a:lvl3pPr marL="1218480" algn="l" defTabSz="1218480" rtl="0" eaLnBrk="1" latinLnBrk="0" hangingPunct="1">
        <a:defRPr sz="2400" kern="1200">
          <a:solidFill>
            <a:schemeClr val="tx1"/>
          </a:solidFill>
          <a:latin typeface="+mn-lt"/>
          <a:ea typeface="+mn-ea"/>
          <a:cs typeface="+mn-cs"/>
        </a:defRPr>
      </a:lvl3pPr>
      <a:lvl4pPr marL="1827720" algn="l" defTabSz="1218480" rtl="0" eaLnBrk="1" latinLnBrk="0" hangingPunct="1">
        <a:defRPr sz="2400" kern="1200">
          <a:solidFill>
            <a:schemeClr val="tx1"/>
          </a:solidFill>
          <a:latin typeface="+mn-lt"/>
          <a:ea typeface="+mn-ea"/>
          <a:cs typeface="+mn-cs"/>
        </a:defRPr>
      </a:lvl4pPr>
      <a:lvl5pPr marL="2436957" algn="l" defTabSz="1218480" rtl="0" eaLnBrk="1" latinLnBrk="0" hangingPunct="1">
        <a:defRPr sz="2400" kern="1200">
          <a:solidFill>
            <a:schemeClr val="tx1"/>
          </a:solidFill>
          <a:latin typeface="+mn-lt"/>
          <a:ea typeface="+mn-ea"/>
          <a:cs typeface="+mn-cs"/>
        </a:defRPr>
      </a:lvl5pPr>
      <a:lvl6pPr marL="3046189" algn="l" defTabSz="1218480" rtl="0" eaLnBrk="1" latinLnBrk="0" hangingPunct="1">
        <a:defRPr sz="2400" kern="1200">
          <a:solidFill>
            <a:schemeClr val="tx1"/>
          </a:solidFill>
          <a:latin typeface="+mn-lt"/>
          <a:ea typeface="+mn-ea"/>
          <a:cs typeface="+mn-cs"/>
        </a:defRPr>
      </a:lvl6pPr>
      <a:lvl7pPr marL="3655440" algn="l" defTabSz="1218480" rtl="0" eaLnBrk="1" latinLnBrk="0" hangingPunct="1">
        <a:defRPr sz="2400" kern="1200">
          <a:solidFill>
            <a:schemeClr val="tx1"/>
          </a:solidFill>
          <a:latin typeface="+mn-lt"/>
          <a:ea typeface="+mn-ea"/>
          <a:cs typeface="+mn-cs"/>
        </a:defRPr>
      </a:lvl7pPr>
      <a:lvl8pPr marL="4264674" algn="l" defTabSz="1218480" rtl="0" eaLnBrk="1" latinLnBrk="0" hangingPunct="1">
        <a:defRPr sz="2400" kern="1200">
          <a:solidFill>
            <a:schemeClr val="tx1"/>
          </a:solidFill>
          <a:latin typeface="+mn-lt"/>
          <a:ea typeface="+mn-ea"/>
          <a:cs typeface="+mn-cs"/>
        </a:defRPr>
      </a:lvl8pPr>
      <a:lvl9pPr marL="4873912" algn="l" defTabSz="121848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7982" y="1826684"/>
            <a:ext cx="10512862"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51" tIns="60925" rIns="121851" bIns="60925"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Myriad Web Pro" panose="020B0503030403020204" pitchFamily="34" charset="0"/>
        </a:defRPr>
      </a:lvl2pPr>
      <a:lvl3pPr algn="ctr" rtl="0" eaLnBrk="0" fontAlgn="base" hangingPunct="0">
        <a:spcBef>
          <a:spcPct val="0"/>
        </a:spcBef>
        <a:spcAft>
          <a:spcPct val="0"/>
        </a:spcAft>
        <a:defRPr sz="5900">
          <a:solidFill>
            <a:schemeClr val="tx1"/>
          </a:solidFill>
          <a:latin typeface="Myriad Web Pro" panose="020B0503030403020204" pitchFamily="34" charset="0"/>
        </a:defRPr>
      </a:lvl3pPr>
      <a:lvl4pPr algn="ctr" rtl="0" eaLnBrk="0" fontAlgn="base" hangingPunct="0">
        <a:spcBef>
          <a:spcPct val="0"/>
        </a:spcBef>
        <a:spcAft>
          <a:spcPct val="0"/>
        </a:spcAft>
        <a:defRPr sz="5900">
          <a:solidFill>
            <a:schemeClr val="tx1"/>
          </a:solidFill>
          <a:latin typeface="Myriad Web Pro" panose="020B0503030403020204" pitchFamily="34" charset="0"/>
        </a:defRPr>
      </a:lvl4pPr>
      <a:lvl5pPr algn="ctr" rtl="0" eaLnBrk="0" fontAlgn="base" hangingPunct="0">
        <a:spcBef>
          <a:spcPct val="0"/>
        </a:spcBef>
        <a:spcAft>
          <a:spcPct val="0"/>
        </a:spcAft>
        <a:defRPr sz="5900">
          <a:solidFill>
            <a:schemeClr val="tx1"/>
          </a:solidFill>
          <a:latin typeface="Myriad Web Pro" panose="020B0503030403020204" pitchFamily="34" charset="0"/>
        </a:defRPr>
      </a:lvl5pPr>
      <a:lvl6pPr marL="609265" algn="ctr" rtl="0" fontAlgn="base">
        <a:spcBef>
          <a:spcPct val="0"/>
        </a:spcBef>
        <a:spcAft>
          <a:spcPct val="0"/>
        </a:spcAft>
        <a:defRPr sz="5900">
          <a:solidFill>
            <a:schemeClr val="tx1"/>
          </a:solidFill>
          <a:latin typeface="Myriad Web Pro" panose="020B0503030403020204" pitchFamily="34" charset="0"/>
        </a:defRPr>
      </a:lvl6pPr>
      <a:lvl7pPr marL="1218531" algn="ctr" rtl="0" fontAlgn="base">
        <a:spcBef>
          <a:spcPct val="0"/>
        </a:spcBef>
        <a:spcAft>
          <a:spcPct val="0"/>
        </a:spcAft>
        <a:defRPr sz="5900">
          <a:solidFill>
            <a:schemeClr val="tx1"/>
          </a:solidFill>
          <a:latin typeface="Myriad Web Pro" panose="020B0503030403020204" pitchFamily="34" charset="0"/>
        </a:defRPr>
      </a:lvl7pPr>
      <a:lvl8pPr marL="1827796" algn="ctr" rtl="0" fontAlgn="base">
        <a:spcBef>
          <a:spcPct val="0"/>
        </a:spcBef>
        <a:spcAft>
          <a:spcPct val="0"/>
        </a:spcAft>
        <a:defRPr sz="5900">
          <a:solidFill>
            <a:schemeClr val="tx1"/>
          </a:solidFill>
          <a:latin typeface="Myriad Web Pro" panose="020B0503030403020204" pitchFamily="34" charset="0"/>
        </a:defRPr>
      </a:lvl8pPr>
      <a:lvl9pPr marL="2437059" algn="ctr" rtl="0" fontAlgn="base">
        <a:spcBef>
          <a:spcPct val="0"/>
        </a:spcBef>
        <a:spcAft>
          <a:spcPct val="0"/>
        </a:spcAft>
        <a:defRPr sz="5900">
          <a:solidFill>
            <a:schemeClr val="tx1"/>
          </a:solidFill>
          <a:latin typeface="Myriad Web Pro" panose="020B0503030403020204" pitchFamily="34" charset="0"/>
        </a:defRPr>
      </a:lvl9pPr>
    </p:titleStyle>
    <p:bodyStyle>
      <a:lvl1pPr marL="456941" indent="-456941" algn="l" rtl="0" eaLnBrk="0" fontAlgn="base" hangingPunct="0">
        <a:spcBef>
          <a:spcPct val="20000"/>
        </a:spcBef>
        <a:spcAft>
          <a:spcPct val="0"/>
        </a:spcAft>
        <a:buFont typeface="Arial" panose="020B0604020202020204" pitchFamily="34" charset="0"/>
        <a:buChar char="•"/>
        <a:defRPr sz="4300" kern="1200">
          <a:solidFill>
            <a:srgbClr val="7F7F7F"/>
          </a:solidFill>
          <a:latin typeface="Calibri" panose="020F0502020204030204" pitchFamily="34" charset="0"/>
          <a:ea typeface="+mn-ea"/>
          <a:cs typeface="+mn-cs"/>
        </a:defRPr>
      </a:lvl1pPr>
      <a:lvl2pPr marL="990055" indent="-380789" algn="l" rtl="0" eaLnBrk="0" fontAlgn="base" hangingPunct="0">
        <a:spcBef>
          <a:spcPct val="20000"/>
        </a:spcBef>
        <a:spcAft>
          <a:spcPct val="0"/>
        </a:spcAft>
        <a:buFont typeface="Arial" panose="020B0604020202020204" pitchFamily="34" charset="0"/>
        <a:buChar char="–"/>
        <a:defRPr sz="3700" kern="1200">
          <a:solidFill>
            <a:srgbClr val="7F7F7F"/>
          </a:solidFill>
          <a:latin typeface="Calibri" panose="020F0502020204030204" pitchFamily="34" charset="0"/>
          <a:ea typeface="+mn-ea"/>
          <a:cs typeface="+mn-cs"/>
        </a:defRPr>
      </a:lvl2pPr>
      <a:lvl3pPr marL="1523157" indent="-304639"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2435" indent="-304639" algn="l" rtl="0" eaLnBrk="0" fontAlgn="base" hangingPunct="0">
        <a:spcBef>
          <a:spcPct val="20000"/>
        </a:spcBef>
        <a:spcAft>
          <a:spcPct val="0"/>
        </a:spcAft>
        <a:buFont typeface="Arial" panose="020B0604020202020204" pitchFamily="34" charset="0"/>
        <a:buChar char="–"/>
        <a:defRPr sz="2700" kern="1200">
          <a:solidFill>
            <a:srgbClr val="7F7F7F"/>
          </a:solidFill>
          <a:latin typeface="Calibri" panose="020F0502020204030204" pitchFamily="34" charset="0"/>
          <a:ea typeface="+mn-ea"/>
          <a:cs typeface="+mn-cs"/>
        </a:defRPr>
      </a:lvl4pPr>
      <a:lvl5pPr marL="2741688" indent="-304639" algn="l" rtl="0" eaLnBrk="0" fontAlgn="base" hangingPunct="0">
        <a:spcBef>
          <a:spcPct val="20000"/>
        </a:spcBef>
        <a:spcAft>
          <a:spcPct val="0"/>
        </a:spcAft>
        <a:buFont typeface="Arial" panose="020B0604020202020204" pitchFamily="34" charset="0"/>
        <a:buChar char="»"/>
        <a:defRPr sz="2700" kern="1200">
          <a:solidFill>
            <a:srgbClr val="7F7F7F"/>
          </a:solidFill>
          <a:latin typeface="Calibri" panose="020F0502020204030204" pitchFamily="34" charset="0"/>
          <a:ea typeface="+mn-ea"/>
          <a:cs typeface="+mn-cs"/>
        </a:defRPr>
      </a:lvl5pPr>
      <a:lvl6pPr marL="3350953" indent="-304639" algn="l" defTabSz="121853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219" indent="-304639" algn="l" defTabSz="121853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484" indent="-304639" algn="l" defTabSz="121853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8750" indent="-304639" algn="l" defTabSz="121853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31" rtl="0" eaLnBrk="1" latinLnBrk="0" hangingPunct="1">
        <a:defRPr sz="2400" kern="1200">
          <a:solidFill>
            <a:schemeClr val="tx1"/>
          </a:solidFill>
          <a:latin typeface="+mn-lt"/>
          <a:ea typeface="+mn-ea"/>
          <a:cs typeface="+mn-cs"/>
        </a:defRPr>
      </a:lvl1pPr>
      <a:lvl2pPr marL="609265" algn="l" defTabSz="1218531" rtl="0" eaLnBrk="1" latinLnBrk="0" hangingPunct="1">
        <a:defRPr sz="2400" kern="1200">
          <a:solidFill>
            <a:schemeClr val="tx1"/>
          </a:solidFill>
          <a:latin typeface="+mn-lt"/>
          <a:ea typeface="+mn-ea"/>
          <a:cs typeface="+mn-cs"/>
        </a:defRPr>
      </a:lvl2pPr>
      <a:lvl3pPr marL="1218531" algn="l" defTabSz="1218531" rtl="0" eaLnBrk="1" latinLnBrk="0" hangingPunct="1">
        <a:defRPr sz="2400" kern="1200">
          <a:solidFill>
            <a:schemeClr val="tx1"/>
          </a:solidFill>
          <a:latin typeface="+mn-lt"/>
          <a:ea typeface="+mn-ea"/>
          <a:cs typeface="+mn-cs"/>
        </a:defRPr>
      </a:lvl3pPr>
      <a:lvl4pPr marL="1827796" algn="l" defTabSz="1218531" rtl="0" eaLnBrk="1" latinLnBrk="0" hangingPunct="1">
        <a:defRPr sz="2400" kern="1200">
          <a:solidFill>
            <a:schemeClr val="tx1"/>
          </a:solidFill>
          <a:latin typeface="+mn-lt"/>
          <a:ea typeface="+mn-ea"/>
          <a:cs typeface="+mn-cs"/>
        </a:defRPr>
      </a:lvl4pPr>
      <a:lvl5pPr marL="2437059" algn="l" defTabSz="1218531" rtl="0" eaLnBrk="1" latinLnBrk="0" hangingPunct="1">
        <a:defRPr sz="2400" kern="1200">
          <a:solidFill>
            <a:schemeClr val="tx1"/>
          </a:solidFill>
          <a:latin typeface="+mn-lt"/>
          <a:ea typeface="+mn-ea"/>
          <a:cs typeface="+mn-cs"/>
        </a:defRPr>
      </a:lvl5pPr>
      <a:lvl6pPr marL="3046317" algn="l" defTabSz="1218531" rtl="0" eaLnBrk="1" latinLnBrk="0" hangingPunct="1">
        <a:defRPr sz="2400" kern="1200">
          <a:solidFill>
            <a:schemeClr val="tx1"/>
          </a:solidFill>
          <a:latin typeface="+mn-lt"/>
          <a:ea typeface="+mn-ea"/>
          <a:cs typeface="+mn-cs"/>
        </a:defRPr>
      </a:lvl6pPr>
      <a:lvl7pPr marL="3655592" algn="l" defTabSz="1218531" rtl="0" eaLnBrk="1" latinLnBrk="0" hangingPunct="1">
        <a:defRPr sz="2400" kern="1200">
          <a:solidFill>
            <a:schemeClr val="tx1"/>
          </a:solidFill>
          <a:latin typeface="+mn-lt"/>
          <a:ea typeface="+mn-ea"/>
          <a:cs typeface="+mn-cs"/>
        </a:defRPr>
      </a:lvl7pPr>
      <a:lvl8pPr marL="4264851" algn="l" defTabSz="1218531" rtl="0" eaLnBrk="1" latinLnBrk="0" hangingPunct="1">
        <a:defRPr sz="2400" kern="1200">
          <a:solidFill>
            <a:schemeClr val="tx1"/>
          </a:solidFill>
          <a:latin typeface="+mn-lt"/>
          <a:ea typeface="+mn-ea"/>
          <a:cs typeface="+mn-cs"/>
        </a:defRPr>
      </a:lvl8pPr>
      <a:lvl9pPr marL="4874115" algn="l" defTabSz="1218531"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7982" y="1826684"/>
            <a:ext cx="10512862"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61" tIns="60931" rIns="121861" bIns="60931"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733" r:id="rId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Myriad Web Pro" panose="020B0503030403020204" pitchFamily="34" charset="0"/>
        </a:defRPr>
      </a:lvl2pPr>
      <a:lvl3pPr algn="ctr" rtl="0" eaLnBrk="0" fontAlgn="base" hangingPunct="0">
        <a:spcBef>
          <a:spcPct val="0"/>
        </a:spcBef>
        <a:spcAft>
          <a:spcPct val="0"/>
        </a:spcAft>
        <a:defRPr sz="5900">
          <a:solidFill>
            <a:schemeClr val="tx1"/>
          </a:solidFill>
          <a:latin typeface="Myriad Web Pro" panose="020B0503030403020204" pitchFamily="34" charset="0"/>
        </a:defRPr>
      </a:lvl3pPr>
      <a:lvl4pPr algn="ctr" rtl="0" eaLnBrk="0" fontAlgn="base" hangingPunct="0">
        <a:spcBef>
          <a:spcPct val="0"/>
        </a:spcBef>
        <a:spcAft>
          <a:spcPct val="0"/>
        </a:spcAft>
        <a:defRPr sz="5900">
          <a:solidFill>
            <a:schemeClr val="tx1"/>
          </a:solidFill>
          <a:latin typeface="Myriad Web Pro" panose="020B0503030403020204" pitchFamily="34" charset="0"/>
        </a:defRPr>
      </a:lvl4pPr>
      <a:lvl5pPr algn="ctr" rtl="0" eaLnBrk="0" fontAlgn="base" hangingPunct="0">
        <a:spcBef>
          <a:spcPct val="0"/>
        </a:spcBef>
        <a:spcAft>
          <a:spcPct val="0"/>
        </a:spcAft>
        <a:defRPr sz="5900">
          <a:solidFill>
            <a:schemeClr val="tx1"/>
          </a:solidFill>
          <a:latin typeface="Myriad Web Pro" panose="020B0503030403020204" pitchFamily="34" charset="0"/>
        </a:defRPr>
      </a:lvl5pPr>
      <a:lvl6pPr marL="609316" algn="ctr" rtl="0" fontAlgn="base">
        <a:spcBef>
          <a:spcPct val="0"/>
        </a:spcBef>
        <a:spcAft>
          <a:spcPct val="0"/>
        </a:spcAft>
        <a:defRPr sz="5900">
          <a:solidFill>
            <a:schemeClr val="tx1"/>
          </a:solidFill>
          <a:latin typeface="Myriad Web Pro" panose="020B0503030403020204" pitchFamily="34" charset="0"/>
        </a:defRPr>
      </a:lvl6pPr>
      <a:lvl7pPr marL="1218632" algn="ctr" rtl="0" fontAlgn="base">
        <a:spcBef>
          <a:spcPct val="0"/>
        </a:spcBef>
        <a:spcAft>
          <a:spcPct val="0"/>
        </a:spcAft>
        <a:defRPr sz="5900">
          <a:solidFill>
            <a:schemeClr val="tx1"/>
          </a:solidFill>
          <a:latin typeface="Myriad Web Pro" panose="020B0503030403020204" pitchFamily="34" charset="0"/>
        </a:defRPr>
      </a:lvl7pPr>
      <a:lvl8pPr marL="1827948" algn="ctr" rtl="0" fontAlgn="base">
        <a:spcBef>
          <a:spcPct val="0"/>
        </a:spcBef>
        <a:spcAft>
          <a:spcPct val="0"/>
        </a:spcAft>
        <a:defRPr sz="5900">
          <a:solidFill>
            <a:schemeClr val="tx1"/>
          </a:solidFill>
          <a:latin typeface="Myriad Web Pro" panose="020B0503030403020204" pitchFamily="34" charset="0"/>
        </a:defRPr>
      </a:lvl8pPr>
      <a:lvl9pPr marL="2437263" algn="ctr" rtl="0" fontAlgn="base">
        <a:spcBef>
          <a:spcPct val="0"/>
        </a:spcBef>
        <a:spcAft>
          <a:spcPct val="0"/>
        </a:spcAft>
        <a:defRPr sz="5900">
          <a:solidFill>
            <a:schemeClr val="tx1"/>
          </a:solidFill>
          <a:latin typeface="Myriad Web Pro" panose="020B0503030403020204" pitchFamily="34" charset="0"/>
        </a:defRPr>
      </a:lvl9pPr>
    </p:titleStyle>
    <p:bodyStyle>
      <a:lvl1pPr marL="456981" indent="-456981" algn="l" rtl="0" eaLnBrk="0" fontAlgn="base" hangingPunct="0">
        <a:spcBef>
          <a:spcPct val="20000"/>
        </a:spcBef>
        <a:spcAft>
          <a:spcPct val="0"/>
        </a:spcAft>
        <a:buFont typeface="Arial" panose="020B0604020202020204" pitchFamily="34" charset="0"/>
        <a:buChar char="•"/>
        <a:defRPr sz="4300" kern="1200">
          <a:solidFill>
            <a:srgbClr val="7F7F7F"/>
          </a:solidFill>
          <a:latin typeface="Calibri" panose="020F0502020204030204" pitchFamily="34" charset="0"/>
          <a:ea typeface="+mn-ea"/>
          <a:cs typeface="+mn-cs"/>
        </a:defRPr>
      </a:lvl1pPr>
      <a:lvl2pPr marL="990137" indent="-380821" algn="l" rtl="0" eaLnBrk="0" fontAlgn="base" hangingPunct="0">
        <a:spcBef>
          <a:spcPct val="20000"/>
        </a:spcBef>
        <a:spcAft>
          <a:spcPct val="0"/>
        </a:spcAft>
        <a:buFont typeface="Arial" panose="020B0604020202020204" pitchFamily="34" charset="0"/>
        <a:buChar char="–"/>
        <a:defRPr sz="3700" kern="1200">
          <a:solidFill>
            <a:srgbClr val="7F7F7F"/>
          </a:solidFill>
          <a:latin typeface="Calibri" panose="020F0502020204030204" pitchFamily="34" charset="0"/>
          <a:ea typeface="+mn-ea"/>
          <a:cs typeface="+mn-cs"/>
        </a:defRPr>
      </a:lvl2pPr>
      <a:lvl3pPr marL="1523285" indent="-304663"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2611" indent="-304663" algn="l" rtl="0" eaLnBrk="0" fontAlgn="base" hangingPunct="0">
        <a:spcBef>
          <a:spcPct val="20000"/>
        </a:spcBef>
        <a:spcAft>
          <a:spcPct val="0"/>
        </a:spcAft>
        <a:buFont typeface="Arial" panose="020B0604020202020204" pitchFamily="34" charset="0"/>
        <a:buChar char="–"/>
        <a:defRPr sz="2700" kern="1200">
          <a:solidFill>
            <a:srgbClr val="7F7F7F"/>
          </a:solidFill>
          <a:latin typeface="Calibri" panose="020F0502020204030204" pitchFamily="34" charset="0"/>
          <a:ea typeface="+mn-ea"/>
          <a:cs typeface="+mn-cs"/>
        </a:defRPr>
      </a:lvl4pPr>
      <a:lvl5pPr marL="2741917" indent="-304663" algn="l" rtl="0" eaLnBrk="0" fontAlgn="base" hangingPunct="0">
        <a:spcBef>
          <a:spcPct val="20000"/>
        </a:spcBef>
        <a:spcAft>
          <a:spcPct val="0"/>
        </a:spcAft>
        <a:buFont typeface="Arial" panose="020B0604020202020204" pitchFamily="34" charset="0"/>
        <a:buChar char="»"/>
        <a:defRPr sz="2700" kern="1200">
          <a:solidFill>
            <a:srgbClr val="7F7F7F"/>
          </a:solidFill>
          <a:latin typeface="Calibri" panose="020F0502020204030204" pitchFamily="34" charset="0"/>
          <a:ea typeface="+mn-ea"/>
          <a:cs typeface="+mn-cs"/>
        </a:defRPr>
      </a:lvl5pPr>
      <a:lvl6pPr marL="3351233" indent="-304663" algn="l" defTabSz="121863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549" indent="-304663" algn="l" defTabSz="121863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865" indent="-304663" algn="l" defTabSz="121863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181" indent="-304663" algn="l" defTabSz="121863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632" rtl="0" eaLnBrk="1" latinLnBrk="0" hangingPunct="1">
        <a:defRPr sz="2400" kern="1200">
          <a:solidFill>
            <a:schemeClr val="tx1"/>
          </a:solidFill>
          <a:latin typeface="+mn-lt"/>
          <a:ea typeface="+mn-ea"/>
          <a:cs typeface="+mn-cs"/>
        </a:defRPr>
      </a:lvl1pPr>
      <a:lvl2pPr marL="609316" algn="l" defTabSz="1218632" rtl="0" eaLnBrk="1" latinLnBrk="0" hangingPunct="1">
        <a:defRPr sz="2400" kern="1200">
          <a:solidFill>
            <a:schemeClr val="tx1"/>
          </a:solidFill>
          <a:latin typeface="+mn-lt"/>
          <a:ea typeface="+mn-ea"/>
          <a:cs typeface="+mn-cs"/>
        </a:defRPr>
      </a:lvl2pPr>
      <a:lvl3pPr marL="1218632" algn="l" defTabSz="1218632" rtl="0" eaLnBrk="1" latinLnBrk="0" hangingPunct="1">
        <a:defRPr sz="2400" kern="1200">
          <a:solidFill>
            <a:schemeClr val="tx1"/>
          </a:solidFill>
          <a:latin typeface="+mn-lt"/>
          <a:ea typeface="+mn-ea"/>
          <a:cs typeface="+mn-cs"/>
        </a:defRPr>
      </a:lvl3pPr>
      <a:lvl4pPr marL="1827948" algn="l" defTabSz="1218632" rtl="0" eaLnBrk="1" latinLnBrk="0" hangingPunct="1">
        <a:defRPr sz="2400" kern="1200">
          <a:solidFill>
            <a:schemeClr val="tx1"/>
          </a:solidFill>
          <a:latin typeface="+mn-lt"/>
          <a:ea typeface="+mn-ea"/>
          <a:cs typeface="+mn-cs"/>
        </a:defRPr>
      </a:lvl4pPr>
      <a:lvl5pPr marL="2437263" algn="l" defTabSz="1218632" rtl="0" eaLnBrk="1" latinLnBrk="0" hangingPunct="1">
        <a:defRPr sz="2400" kern="1200">
          <a:solidFill>
            <a:schemeClr val="tx1"/>
          </a:solidFill>
          <a:latin typeface="+mn-lt"/>
          <a:ea typeface="+mn-ea"/>
          <a:cs typeface="+mn-cs"/>
        </a:defRPr>
      </a:lvl5pPr>
      <a:lvl6pPr marL="3046573" algn="l" defTabSz="1218632" rtl="0" eaLnBrk="1" latinLnBrk="0" hangingPunct="1">
        <a:defRPr sz="2400" kern="1200">
          <a:solidFill>
            <a:schemeClr val="tx1"/>
          </a:solidFill>
          <a:latin typeface="+mn-lt"/>
          <a:ea typeface="+mn-ea"/>
          <a:cs typeface="+mn-cs"/>
        </a:defRPr>
      </a:lvl6pPr>
      <a:lvl7pPr marL="3655896" algn="l" defTabSz="1218632" rtl="0" eaLnBrk="1" latinLnBrk="0" hangingPunct="1">
        <a:defRPr sz="2400" kern="1200">
          <a:solidFill>
            <a:schemeClr val="tx1"/>
          </a:solidFill>
          <a:latin typeface="+mn-lt"/>
          <a:ea typeface="+mn-ea"/>
          <a:cs typeface="+mn-cs"/>
        </a:defRPr>
      </a:lvl7pPr>
      <a:lvl8pPr marL="4265207" algn="l" defTabSz="1218632" rtl="0" eaLnBrk="1" latinLnBrk="0" hangingPunct="1">
        <a:defRPr sz="2400" kern="1200">
          <a:solidFill>
            <a:schemeClr val="tx1"/>
          </a:solidFill>
          <a:latin typeface="+mn-lt"/>
          <a:ea typeface="+mn-ea"/>
          <a:cs typeface="+mn-cs"/>
        </a:defRPr>
      </a:lvl8pPr>
      <a:lvl9pPr marL="4874521" algn="l" defTabSz="1218632"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7982" y="1826684"/>
            <a:ext cx="10512862"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77" tIns="60939" rIns="121877" bIns="6093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735" r:id="rId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Myriad Web Pro" panose="020B0503030403020204" pitchFamily="34" charset="0"/>
        </a:defRPr>
      </a:lvl2pPr>
      <a:lvl3pPr algn="ctr" rtl="0" eaLnBrk="0" fontAlgn="base" hangingPunct="0">
        <a:spcBef>
          <a:spcPct val="0"/>
        </a:spcBef>
        <a:spcAft>
          <a:spcPct val="0"/>
        </a:spcAft>
        <a:defRPr sz="5900">
          <a:solidFill>
            <a:schemeClr val="tx1"/>
          </a:solidFill>
          <a:latin typeface="Myriad Web Pro" panose="020B0503030403020204" pitchFamily="34" charset="0"/>
        </a:defRPr>
      </a:lvl3pPr>
      <a:lvl4pPr algn="ctr" rtl="0" eaLnBrk="0" fontAlgn="base" hangingPunct="0">
        <a:spcBef>
          <a:spcPct val="0"/>
        </a:spcBef>
        <a:spcAft>
          <a:spcPct val="0"/>
        </a:spcAft>
        <a:defRPr sz="5900">
          <a:solidFill>
            <a:schemeClr val="tx1"/>
          </a:solidFill>
          <a:latin typeface="Myriad Web Pro" panose="020B0503030403020204" pitchFamily="34" charset="0"/>
        </a:defRPr>
      </a:lvl4pPr>
      <a:lvl5pPr algn="ctr" rtl="0" eaLnBrk="0" fontAlgn="base" hangingPunct="0">
        <a:spcBef>
          <a:spcPct val="0"/>
        </a:spcBef>
        <a:spcAft>
          <a:spcPct val="0"/>
        </a:spcAft>
        <a:defRPr sz="5900">
          <a:solidFill>
            <a:schemeClr val="tx1"/>
          </a:solidFill>
          <a:latin typeface="Myriad Web Pro" panose="020B0503030403020204" pitchFamily="34" charset="0"/>
        </a:defRPr>
      </a:lvl5pPr>
      <a:lvl6pPr marL="609392" algn="ctr" rtl="0" fontAlgn="base">
        <a:spcBef>
          <a:spcPct val="0"/>
        </a:spcBef>
        <a:spcAft>
          <a:spcPct val="0"/>
        </a:spcAft>
        <a:defRPr sz="5900">
          <a:solidFill>
            <a:schemeClr val="tx1"/>
          </a:solidFill>
          <a:latin typeface="Myriad Web Pro" panose="020B0503030403020204" pitchFamily="34" charset="0"/>
        </a:defRPr>
      </a:lvl6pPr>
      <a:lvl7pPr marL="1218784" algn="ctr" rtl="0" fontAlgn="base">
        <a:spcBef>
          <a:spcPct val="0"/>
        </a:spcBef>
        <a:spcAft>
          <a:spcPct val="0"/>
        </a:spcAft>
        <a:defRPr sz="5900">
          <a:solidFill>
            <a:schemeClr val="tx1"/>
          </a:solidFill>
          <a:latin typeface="Myriad Web Pro" panose="020B0503030403020204" pitchFamily="34" charset="0"/>
        </a:defRPr>
      </a:lvl7pPr>
      <a:lvl8pPr marL="1828176" algn="ctr" rtl="0" fontAlgn="base">
        <a:spcBef>
          <a:spcPct val="0"/>
        </a:spcBef>
        <a:spcAft>
          <a:spcPct val="0"/>
        </a:spcAft>
        <a:defRPr sz="5900">
          <a:solidFill>
            <a:schemeClr val="tx1"/>
          </a:solidFill>
          <a:latin typeface="Myriad Web Pro" panose="020B0503030403020204" pitchFamily="34" charset="0"/>
        </a:defRPr>
      </a:lvl8pPr>
      <a:lvl9pPr marL="2437568" algn="ctr" rtl="0" fontAlgn="base">
        <a:spcBef>
          <a:spcPct val="0"/>
        </a:spcBef>
        <a:spcAft>
          <a:spcPct val="0"/>
        </a:spcAft>
        <a:defRPr sz="5900">
          <a:solidFill>
            <a:schemeClr val="tx1"/>
          </a:solidFill>
          <a:latin typeface="Myriad Web Pro" panose="020B0503030403020204" pitchFamily="34" charset="0"/>
        </a:defRPr>
      </a:lvl9pPr>
    </p:titleStyle>
    <p:bodyStyle>
      <a:lvl1pPr marL="457041" indent="-457041" algn="l" rtl="0" eaLnBrk="0" fontAlgn="base" hangingPunct="0">
        <a:spcBef>
          <a:spcPct val="20000"/>
        </a:spcBef>
        <a:spcAft>
          <a:spcPct val="0"/>
        </a:spcAft>
        <a:buFont typeface="Arial" panose="020B0604020202020204" pitchFamily="34" charset="0"/>
        <a:buChar char="•"/>
        <a:defRPr sz="4300" kern="1200">
          <a:solidFill>
            <a:srgbClr val="7F7F7F"/>
          </a:solidFill>
          <a:latin typeface="Calibri" panose="020F0502020204030204" pitchFamily="34" charset="0"/>
          <a:ea typeface="+mn-ea"/>
          <a:cs typeface="+mn-cs"/>
        </a:defRPr>
      </a:lvl1pPr>
      <a:lvl2pPr marL="990261" indent="-380869" algn="l" rtl="0" eaLnBrk="0" fontAlgn="base" hangingPunct="0">
        <a:spcBef>
          <a:spcPct val="20000"/>
        </a:spcBef>
        <a:spcAft>
          <a:spcPct val="0"/>
        </a:spcAft>
        <a:buFont typeface="Arial" panose="020B0604020202020204" pitchFamily="34" charset="0"/>
        <a:buChar char="–"/>
        <a:defRPr sz="3700" kern="1200">
          <a:solidFill>
            <a:srgbClr val="7F7F7F"/>
          </a:solidFill>
          <a:latin typeface="Calibri" panose="020F0502020204030204" pitchFamily="34" charset="0"/>
          <a:ea typeface="+mn-ea"/>
          <a:cs typeface="+mn-cs"/>
        </a:defRPr>
      </a:lvl2pPr>
      <a:lvl3pPr marL="1523477" indent="-304699"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2875" indent="-304699" algn="l" rtl="0" eaLnBrk="0" fontAlgn="base" hangingPunct="0">
        <a:spcBef>
          <a:spcPct val="20000"/>
        </a:spcBef>
        <a:spcAft>
          <a:spcPct val="0"/>
        </a:spcAft>
        <a:buFont typeface="Arial" panose="020B0604020202020204" pitchFamily="34" charset="0"/>
        <a:buChar char="–"/>
        <a:defRPr sz="2700" kern="1200">
          <a:solidFill>
            <a:srgbClr val="7F7F7F"/>
          </a:solidFill>
          <a:latin typeface="Calibri" panose="020F0502020204030204" pitchFamily="34" charset="0"/>
          <a:ea typeface="+mn-ea"/>
          <a:cs typeface="+mn-cs"/>
        </a:defRPr>
      </a:lvl4pPr>
      <a:lvl5pPr marL="2742261" indent="-304699" algn="l" rtl="0" eaLnBrk="0" fontAlgn="base" hangingPunct="0">
        <a:spcBef>
          <a:spcPct val="20000"/>
        </a:spcBef>
        <a:spcAft>
          <a:spcPct val="0"/>
        </a:spcAft>
        <a:buFont typeface="Arial" panose="020B0604020202020204" pitchFamily="34" charset="0"/>
        <a:buChar char="»"/>
        <a:defRPr sz="2700" kern="1200">
          <a:solidFill>
            <a:srgbClr val="7F7F7F"/>
          </a:solidFill>
          <a:latin typeface="Calibri" panose="020F0502020204030204" pitchFamily="34" charset="0"/>
          <a:ea typeface="+mn-ea"/>
          <a:cs typeface="+mn-cs"/>
        </a:defRPr>
      </a:lvl5pPr>
      <a:lvl6pPr marL="3351653" indent="-304699" algn="l" defTabSz="121878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045" indent="-304699" algn="l" defTabSz="121878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437" indent="-304699" algn="l" defTabSz="121878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829" indent="-304699" algn="l" defTabSz="121878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784" rtl="0" eaLnBrk="1" latinLnBrk="0" hangingPunct="1">
        <a:defRPr sz="2400" kern="1200">
          <a:solidFill>
            <a:schemeClr val="tx1"/>
          </a:solidFill>
          <a:latin typeface="+mn-lt"/>
          <a:ea typeface="+mn-ea"/>
          <a:cs typeface="+mn-cs"/>
        </a:defRPr>
      </a:lvl1pPr>
      <a:lvl2pPr marL="609392" algn="l" defTabSz="1218784" rtl="0" eaLnBrk="1" latinLnBrk="0" hangingPunct="1">
        <a:defRPr sz="2400" kern="1200">
          <a:solidFill>
            <a:schemeClr val="tx1"/>
          </a:solidFill>
          <a:latin typeface="+mn-lt"/>
          <a:ea typeface="+mn-ea"/>
          <a:cs typeface="+mn-cs"/>
        </a:defRPr>
      </a:lvl2pPr>
      <a:lvl3pPr marL="1218784" algn="l" defTabSz="1218784" rtl="0" eaLnBrk="1" latinLnBrk="0" hangingPunct="1">
        <a:defRPr sz="2400" kern="1200">
          <a:solidFill>
            <a:schemeClr val="tx1"/>
          </a:solidFill>
          <a:latin typeface="+mn-lt"/>
          <a:ea typeface="+mn-ea"/>
          <a:cs typeface="+mn-cs"/>
        </a:defRPr>
      </a:lvl3pPr>
      <a:lvl4pPr marL="1828176" algn="l" defTabSz="1218784" rtl="0" eaLnBrk="1" latinLnBrk="0" hangingPunct="1">
        <a:defRPr sz="2400" kern="1200">
          <a:solidFill>
            <a:schemeClr val="tx1"/>
          </a:solidFill>
          <a:latin typeface="+mn-lt"/>
          <a:ea typeface="+mn-ea"/>
          <a:cs typeface="+mn-cs"/>
        </a:defRPr>
      </a:lvl4pPr>
      <a:lvl5pPr marL="2437568" algn="l" defTabSz="1218784" rtl="0" eaLnBrk="1" latinLnBrk="0" hangingPunct="1">
        <a:defRPr sz="2400" kern="1200">
          <a:solidFill>
            <a:schemeClr val="tx1"/>
          </a:solidFill>
          <a:latin typeface="+mn-lt"/>
          <a:ea typeface="+mn-ea"/>
          <a:cs typeface="+mn-cs"/>
        </a:defRPr>
      </a:lvl5pPr>
      <a:lvl6pPr marL="3046957" algn="l" defTabSz="1218784" rtl="0" eaLnBrk="1" latinLnBrk="0" hangingPunct="1">
        <a:defRPr sz="2400" kern="1200">
          <a:solidFill>
            <a:schemeClr val="tx1"/>
          </a:solidFill>
          <a:latin typeface="+mn-lt"/>
          <a:ea typeface="+mn-ea"/>
          <a:cs typeface="+mn-cs"/>
        </a:defRPr>
      </a:lvl6pPr>
      <a:lvl7pPr marL="3656352" algn="l" defTabSz="1218784" rtl="0" eaLnBrk="1" latinLnBrk="0" hangingPunct="1">
        <a:defRPr sz="2400" kern="1200">
          <a:solidFill>
            <a:schemeClr val="tx1"/>
          </a:solidFill>
          <a:latin typeface="+mn-lt"/>
          <a:ea typeface="+mn-ea"/>
          <a:cs typeface="+mn-cs"/>
        </a:defRPr>
      </a:lvl7pPr>
      <a:lvl8pPr marL="4265741" algn="l" defTabSz="1218784" rtl="0" eaLnBrk="1" latinLnBrk="0" hangingPunct="1">
        <a:defRPr sz="2400" kern="1200">
          <a:solidFill>
            <a:schemeClr val="tx1"/>
          </a:solidFill>
          <a:latin typeface="+mn-lt"/>
          <a:ea typeface="+mn-ea"/>
          <a:cs typeface="+mn-cs"/>
        </a:defRPr>
      </a:lvl8pPr>
      <a:lvl9pPr marL="4875133" algn="l" defTabSz="1218784"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712D8A8-D656-4E7C-A641-C3D6FD60E7E8}" type="datetimeFigureOut">
              <a:rPr lang="en-US" smtClean="0">
                <a:solidFill>
                  <a:prstClr val="black">
                    <a:tint val="75000"/>
                  </a:prstClr>
                </a:solidFill>
              </a:rPr>
              <a:pPr defTabSz="914400"/>
              <a:t>1/25/2019</a:t>
            </a:fld>
            <a:endParaRPr lang="en-US">
              <a:solidFill>
                <a:prstClr val="black">
                  <a:tint val="7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F7F8361-26D7-4AC7-8F2C-C510F101C21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58869618"/>
      </p:ext>
    </p:extLst>
  </p:cSld>
  <p:clrMap bg1="lt1" tx1="dk1" bg2="lt2" tx2="dk2" accent1="accent1" accent2="accent2" accent3="accent3" accent4="accent4" accent5="accent5" accent6="accent6" hlink="hlink" folHlink="folHlink"/>
  <p:sldLayoutIdLst>
    <p:sldLayoutId id="2147483737" r:id="rId1"/>
    <p:sldLayoutId id="214748373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91396" tIns="45699" rIns="91396" bIns="45699" rtlCol="0" anchor="ctr">
            <a:normAutofit/>
          </a:bodyPr>
          <a:lstStyle/>
          <a:p>
            <a:r>
              <a:rPr lang="en-US"/>
              <a:t>Click to edit Master title style</a:t>
            </a:r>
          </a:p>
        </p:txBody>
      </p:sp>
      <p:sp>
        <p:nvSpPr>
          <p:cNvPr id="3" name="Text Placeholder 2"/>
          <p:cNvSpPr>
            <a:spLocks noGrp="1"/>
          </p:cNvSpPr>
          <p:nvPr>
            <p:ph type="body" idx="1"/>
          </p:nvPr>
        </p:nvSpPr>
        <p:spPr>
          <a:xfrm>
            <a:off x="609442" y="1600205"/>
            <a:ext cx="10969943" cy="4525963"/>
          </a:xfrm>
          <a:prstGeom prst="rect">
            <a:avLst/>
          </a:prstGeom>
        </p:spPr>
        <p:txBody>
          <a:bodyPr vert="horz" lIns="91396" tIns="45699" rIns="91396" bIns="456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4516" y="6416982"/>
            <a:ext cx="3859795" cy="365125"/>
          </a:xfrm>
          <a:prstGeom prst="rect">
            <a:avLst/>
          </a:prstGeom>
        </p:spPr>
        <p:txBody>
          <a:bodyPr vert="horz" lIns="91396" tIns="45699" rIns="91396" bIns="45699" rtlCol="0" anchor="b"/>
          <a:lstStyle>
            <a:lvl1pPr algn="ct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endParaRPr lang="en-US">
              <a:solidFill>
                <a:srgbClr val="666666"/>
              </a:solidFill>
            </a:endParaRPr>
          </a:p>
        </p:txBody>
      </p:sp>
      <p:sp>
        <p:nvSpPr>
          <p:cNvPr id="7" name="Slide Number Placeholder 5"/>
          <p:cNvSpPr>
            <a:spLocks noGrp="1"/>
          </p:cNvSpPr>
          <p:nvPr>
            <p:ph type="sldNum" sz="quarter" idx="4"/>
          </p:nvPr>
        </p:nvSpPr>
        <p:spPr>
          <a:xfrm>
            <a:off x="9141621" y="6410634"/>
            <a:ext cx="2844059" cy="365125"/>
          </a:xfrm>
          <a:prstGeom prst="rect">
            <a:avLst/>
          </a:prstGeom>
        </p:spPr>
        <p:txBody>
          <a:bodyPr lIns="91396" tIns="45699" rIns="91396" bIns="45699" anchor="b"/>
          <a:lstStyle>
            <a:lvl1pPr algn="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fld id="{5C76A076-0EB6-4ACF-BC93-AE169B35ECF5}" type="slidenum">
              <a:rPr lang="en-US" smtClean="0">
                <a:solidFill>
                  <a:srgbClr val="666666"/>
                </a:solidFill>
              </a:rPr>
              <a:pPr defTabSz="913981"/>
              <a:t>‹#›</a:t>
            </a:fld>
            <a:endParaRPr lang="en-US" dirty="0">
              <a:solidFill>
                <a:srgbClr val="666666"/>
              </a:solidFill>
            </a:endParaRPr>
          </a:p>
        </p:txBody>
      </p:sp>
    </p:spTree>
    <p:extLst>
      <p:ext uri="{BB962C8B-B14F-4D97-AF65-F5344CB8AC3E}">
        <p14:creationId xmlns:p14="http://schemas.microsoft.com/office/powerpoint/2010/main" val="996285599"/>
      </p:ext>
    </p:extLst>
  </p:cSld>
  <p:clrMap bg1="lt1" tx1="dk1" bg2="lt2" tx2="dk2" accent1="accent1" accent2="accent2" accent3="accent3" accent4="accent4" accent5="accent5" accent6="accent6" hlink="hlink" folHlink="folHlink"/>
  <p:sldLayoutIdLst>
    <p:sldLayoutId id="2147483693" r:id="rId1"/>
    <p:sldLayoutId id="2147483742" r:id="rId2"/>
  </p:sldLayoutIdLst>
  <p:txStyles>
    <p:titleStyle>
      <a:lvl1pPr algn="ctr" defTabSz="913981"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91398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13" indent="-285618" algn="l" defTabSz="91398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72" indent="-228497" algn="l" defTabSz="91398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67"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36"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431"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419"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81" rtl="0" eaLnBrk="1" latinLnBrk="0" hangingPunct="1">
        <a:defRPr sz="1900" kern="1200">
          <a:solidFill>
            <a:schemeClr val="tx1"/>
          </a:solidFill>
          <a:latin typeface="+mn-lt"/>
          <a:ea typeface="+mn-ea"/>
          <a:cs typeface="+mn-cs"/>
        </a:defRPr>
      </a:lvl1pPr>
      <a:lvl2pPr marL="456981" algn="l" defTabSz="913981" rtl="0" eaLnBrk="1" latinLnBrk="0" hangingPunct="1">
        <a:defRPr sz="1900" kern="1200">
          <a:solidFill>
            <a:schemeClr val="tx1"/>
          </a:solidFill>
          <a:latin typeface="+mn-lt"/>
          <a:ea typeface="+mn-ea"/>
          <a:cs typeface="+mn-cs"/>
        </a:defRPr>
      </a:lvl2pPr>
      <a:lvl3pPr marL="913981" algn="l" defTabSz="913981" rtl="0" eaLnBrk="1" latinLnBrk="0" hangingPunct="1">
        <a:defRPr sz="1900" kern="1200">
          <a:solidFill>
            <a:schemeClr val="tx1"/>
          </a:solidFill>
          <a:latin typeface="+mn-lt"/>
          <a:ea typeface="+mn-ea"/>
          <a:cs typeface="+mn-cs"/>
        </a:defRPr>
      </a:lvl3pPr>
      <a:lvl4pPr marL="1370969" algn="l" defTabSz="913981" rtl="0" eaLnBrk="1" latinLnBrk="0" hangingPunct="1">
        <a:defRPr sz="1900" kern="1200">
          <a:solidFill>
            <a:schemeClr val="tx1"/>
          </a:solidFill>
          <a:latin typeface="+mn-lt"/>
          <a:ea typeface="+mn-ea"/>
          <a:cs typeface="+mn-cs"/>
        </a:defRPr>
      </a:lvl4pPr>
      <a:lvl5pPr marL="1827964" algn="l" defTabSz="913981" rtl="0" eaLnBrk="1" latinLnBrk="0" hangingPunct="1">
        <a:defRPr sz="1900" kern="1200">
          <a:solidFill>
            <a:schemeClr val="tx1"/>
          </a:solidFill>
          <a:latin typeface="+mn-lt"/>
          <a:ea typeface="+mn-ea"/>
          <a:cs typeface="+mn-cs"/>
        </a:defRPr>
      </a:lvl5pPr>
      <a:lvl6pPr marL="2284945" algn="l" defTabSz="913981" rtl="0" eaLnBrk="1" latinLnBrk="0" hangingPunct="1">
        <a:defRPr sz="1900" kern="1200">
          <a:solidFill>
            <a:schemeClr val="tx1"/>
          </a:solidFill>
          <a:latin typeface="+mn-lt"/>
          <a:ea typeface="+mn-ea"/>
          <a:cs typeface="+mn-cs"/>
        </a:defRPr>
      </a:lvl6pPr>
      <a:lvl7pPr marL="2741943" algn="l" defTabSz="913981" rtl="0" eaLnBrk="1" latinLnBrk="0" hangingPunct="1">
        <a:defRPr sz="1900" kern="1200">
          <a:solidFill>
            <a:schemeClr val="tx1"/>
          </a:solidFill>
          <a:latin typeface="+mn-lt"/>
          <a:ea typeface="+mn-ea"/>
          <a:cs typeface="+mn-cs"/>
        </a:defRPr>
      </a:lvl7pPr>
      <a:lvl8pPr marL="3198933" algn="l" defTabSz="913981" rtl="0" eaLnBrk="1" latinLnBrk="0" hangingPunct="1">
        <a:defRPr sz="1900" kern="1200">
          <a:solidFill>
            <a:schemeClr val="tx1"/>
          </a:solidFill>
          <a:latin typeface="+mn-lt"/>
          <a:ea typeface="+mn-ea"/>
          <a:cs typeface="+mn-cs"/>
        </a:defRPr>
      </a:lvl8pPr>
      <a:lvl9pPr marL="3655928" algn="l" defTabSz="913981"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91396" tIns="45699" rIns="91396" bIns="45699" rtlCol="0" anchor="ctr">
            <a:normAutofit/>
          </a:bodyPr>
          <a:lstStyle/>
          <a:p>
            <a:r>
              <a:rPr lang="en-US"/>
              <a:t>Click to edit Master title style</a:t>
            </a:r>
          </a:p>
        </p:txBody>
      </p:sp>
      <p:sp>
        <p:nvSpPr>
          <p:cNvPr id="3" name="Text Placeholder 2"/>
          <p:cNvSpPr>
            <a:spLocks noGrp="1"/>
          </p:cNvSpPr>
          <p:nvPr>
            <p:ph type="body" idx="1"/>
          </p:nvPr>
        </p:nvSpPr>
        <p:spPr>
          <a:xfrm>
            <a:off x="609442" y="1600205"/>
            <a:ext cx="10969943" cy="4525963"/>
          </a:xfrm>
          <a:prstGeom prst="rect">
            <a:avLst/>
          </a:prstGeom>
        </p:spPr>
        <p:txBody>
          <a:bodyPr vert="horz" lIns="91396" tIns="45699" rIns="91396" bIns="456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4516" y="6416978"/>
            <a:ext cx="3859795" cy="365125"/>
          </a:xfrm>
          <a:prstGeom prst="rect">
            <a:avLst/>
          </a:prstGeom>
        </p:spPr>
        <p:txBody>
          <a:bodyPr vert="horz" lIns="91396" tIns="45699" rIns="91396" bIns="45699" rtlCol="0" anchor="b"/>
          <a:lstStyle>
            <a:lvl1pPr algn="ct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endParaRPr lang="en-US">
              <a:solidFill>
                <a:srgbClr val="666666"/>
              </a:solidFill>
            </a:endParaRPr>
          </a:p>
        </p:txBody>
      </p:sp>
      <p:sp>
        <p:nvSpPr>
          <p:cNvPr id="7" name="Slide Number Placeholder 5"/>
          <p:cNvSpPr>
            <a:spLocks noGrp="1"/>
          </p:cNvSpPr>
          <p:nvPr>
            <p:ph type="sldNum" sz="quarter" idx="4"/>
          </p:nvPr>
        </p:nvSpPr>
        <p:spPr>
          <a:xfrm>
            <a:off x="9141621" y="6410630"/>
            <a:ext cx="2844059" cy="365125"/>
          </a:xfrm>
          <a:prstGeom prst="rect">
            <a:avLst/>
          </a:prstGeom>
        </p:spPr>
        <p:txBody>
          <a:bodyPr lIns="91396" tIns="45699" rIns="91396" bIns="45699" anchor="b"/>
          <a:lstStyle>
            <a:lvl1pPr algn="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fld id="{5C76A076-0EB6-4ACF-BC93-AE169B35ECF5}" type="slidenum">
              <a:rPr lang="en-US" smtClean="0">
                <a:solidFill>
                  <a:srgbClr val="666666"/>
                </a:solidFill>
              </a:rPr>
              <a:pPr defTabSz="913981"/>
              <a:t>‹#›</a:t>
            </a:fld>
            <a:endParaRPr lang="en-US" dirty="0">
              <a:solidFill>
                <a:srgbClr val="666666"/>
              </a:solidFill>
            </a:endParaRPr>
          </a:p>
        </p:txBody>
      </p:sp>
    </p:spTree>
    <p:extLst>
      <p:ext uri="{BB962C8B-B14F-4D97-AF65-F5344CB8AC3E}">
        <p14:creationId xmlns:p14="http://schemas.microsoft.com/office/powerpoint/2010/main" val="996285599"/>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3981"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91398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13" indent="-285618" algn="l" defTabSz="91398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72" indent="-228497" algn="l" defTabSz="91398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67"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36"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431"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419"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81" rtl="0" eaLnBrk="1" latinLnBrk="0" hangingPunct="1">
        <a:defRPr sz="1900" kern="1200">
          <a:solidFill>
            <a:schemeClr val="tx1"/>
          </a:solidFill>
          <a:latin typeface="+mn-lt"/>
          <a:ea typeface="+mn-ea"/>
          <a:cs typeface="+mn-cs"/>
        </a:defRPr>
      </a:lvl1pPr>
      <a:lvl2pPr marL="456981" algn="l" defTabSz="913981" rtl="0" eaLnBrk="1" latinLnBrk="0" hangingPunct="1">
        <a:defRPr sz="1900" kern="1200">
          <a:solidFill>
            <a:schemeClr val="tx1"/>
          </a:solidFill>
          <a:latin typeface="+mn-lt"/>
          <a:ea typeface="+mn-ea"/>
          <a:cs typeface="+mn-cs"/>
        </a:defRPr>
      </a:lvl2pPr>
      <a:lvl3pPr marL="913981" algn="l" defTabSz="913981" rtl="0" eaLnBrk="1" latinLnBrk="0" hangingPunct="1">
        <a:defRPr sz="1900" kern="1200">
          <a:solidFill>
            <a:schemeClr val="tx1"/>
          </a:solidFill>
          <a:latin typeface="+mn-lt"/>
          <a:ea typeface="+mn-ea"/>
          <a:cs typeface="+mn-cs"/>
        </a:defRPr>
      </a:lvl3pPr>
      <a:lvl4pPr marL="1370969" algn="l" defTabSz="913981" rtl="0" eaLnBrk="1" latinLnBrk="0" hangingPunct="1">
        <a:defRPr sz="1900" kern="1200">
          <a:solidFill>
            <a:schemeClr val="tx1"/>
          </a:solidFill>
          <a:latin typeface="+mn-lt"/>
          <a:ea typeface="+mn-ea"/>
          <a:cs typeface="+mn-cs"/>
        </a:defRPr>
      </a:lvl4pPr>
      <a:lvl5pPr marL="1827964" algn="l" defTabSz="913981" rtl="0" eaLnBrk="1" latinLnBrk="0" hangingPunct="1">
        <a:defRPr sz="1900" kern="1200">
          <a:solidFill>
            <a:schemeClr val="tx1"/>
          </a:solidFill>
          <a:latin typeface="+mn-lt"/>
          <a:ea typeface="+mn-ea"/>
          <a:cs typeface="+mn-cs"/>
        </a:defRPr>
      </a:lvl5pPr>
      <a:lvl6pPr marL="2284945" algn="l" defTabSz="913981" rtl="0" eaLnBrk="1" latinLnBrk="0" hangingPunct="1">
        <a:defRPr sz="1900" kern="1200">
          <a:solidFill>
            <a:schemeClr val="tx1"/>
          </a:solidFill>
          <a:latin typeface="+mn-lt"/>
          <a:ea typeface="+mn-ea"/>
          <a:cs typeface="+mn-cs"/>
        </a:defRPr>
      </a:lvl6pPr>
      <a:lvl7pPr marL="2741943" algn="l" defTabSz="913981" rtl="0" eaLnBrk="1" latinLnBrk="0" hangingPunct="1">
        <a:defRPr sz="1900" kern="1200">
          <a:solidFill>
            <a:schemeClr val="tx1"/>
          </a:solidFill>
          <a:latin typeface="+mn-lt"/>
          <a:ea typeface="+mn-ea"/>
          <a:cs typeface="+mn-cs"/>
        </a:defRPr>
      </a:lvl7pPr>
      <a:lvl8pPr marL="3198933" algn="l" defTabSz="913981" rtl="0" eaLnBrk="1" latinLnBrk="0" hangingPunct="1">
        <a:defRPr sz="1900" kern="1200">
          <a:solidFill>
            <a:schemeClr val="tx1"/>
          </a:solidFill>
          <a:latin typeface="+mn-lt"/>
          <a:ea typeface="+mn-ea"/>
          <a:cs typeface="+mn-cs"/>
        </a:defRPr>
      </a:lvl8pPr>
      <a:lvl9pPr marL="3655928" algn="l" defTabSz="913981"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91396" tIns="45699" rIns="91396" bIns="45699" rtlCol="0" anchor="ctr">
            <a:normAutofit/>
          </a:bodyPr>
          <a:lstStyle/>
          <a:p>
            <a:r>
              <a:rPr lang="en-US"/>
              <a:t>Click to edit Master title style</a:t>
            </a:r>
          </a:p>
        </p:txBody>
      </p:sp>
      <p:sp>
        <p:nvSpPr>
          <p:cNvPr id="3" name="Text Placeholder 2"/>
          <p:cNvSpPr>
            <a:spLocks noGrp="1"/>
          </p:cNvSpPr>
          <p:nvPr>
            <p:ph type="body" idx="1"/>
          </p:nvPr>
        </p:nvSpPr>
        <p:spPr>
          <a:xfrm>
            <a:off x="609442" y="1600205"/>
            <a:ext cx="10969943" cy="4525963"/>
          </a:xfrm>
          <a:prstGeom prst="rect">
            <a:avLst/>
          </a:prstGeom>
        </p:spPr>
        <p:txBody>
          <a:bodyPr vert="horz" lIns="91396" tIns="45699" rIns="91396" bIns="456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4516" y="6416942"/>
            <a:ext cx="3859795" cy="365125"/>
          </a:xfrm>
          <a:prstGeom prst="rect">
            <a:avLst/>
          </a:prstGeom>
        </p:spPr>
        <p:txBody>
          <a:bodyPr vert="horz" lIns="91396" tIns="45699" rIns="91396" bIns="45699" rtlCol="0" anchor="b"/>
          <a:lstStyle>
            <a:lvl1pPr algn="ct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endParaRPr lang="en-US">
              <a:solidFill>
                <a:srgbClr val="666666"/>
              </a:solidFill>
            </a:endParaRPr>
          </a:p>
        </p:txBody>
      </p:sp>
      <p:sp>
        <p:nvSpPr>
          <p:cNvPr id="7" name="Slide Number Placeholder 5"/>
          <p:cNvSpPr>
            <a:spLocks noGrp="1"/>
          </p:cNvSpPr>
          <p:nvPr>
            <p:ph type="sldNum" sz="quarter" idx="4"/>
          </p:nvPr>
        </p:nvSpPr>
        <p:spPr>
          <a:xfrm>
            <a:off x="9141621" y="6410594"/>
            <a:ext cx="2844059" cy="365125"/>
          </a:xfrm>
          <a:prstGeom prst="rect">
            <a:avLst/>
          </a:prstGeom>
        </p:spPr>
        <p:txBody>
          <a:bodyPr lIns="91396" tIns="45699" rIns="91396" bIns="45699" anchor="b"/>
          <a:lstStyle>
            <a:lvl1pPr algn="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fld id="{5C76A076-0EB6-4ACF-BC93-AE169B35ECF5}" type="slidenum">
              <a:rPr lang="en-US" smtClean="0">
                <a:solidFill>
                  <a:srgbClr val="666666"/>
                </a:solidFill>
              </a:rPr>
              <a:pPr defTabSz="913981"/>
              <a:t>‹#›</a:t>
            </a:fld>
            <a:endParaRPr lang="en-US" dirty="0">
              <a:solidFill>
                <a:srgbClr val="666666"/>
              </a:solidFill>
            </a:endParaRPr>
          </a:p>
        </p:txBody>
      </p:sp>
    </p:spTree>
    <p:extLst>
      <p:ext uri="{BB962C8B-B14F-4D97-AF65-F5344CB8AC3E}">
        <p14:creationId xmlns:p14="http://schemas.microsoft.com/office/powerpoint/2010/main" val="996285599"/>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913981"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91398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13" indent="-285618" algn="l" defTabSz="91398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72" indent="-228497" algn="l" defTabSz="91398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67"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36"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431"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419"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81" rtl="0" eaLnBrk="1" latinLnBrk="0" hangingPunct="1">
        <a:defRPr sz="1900" kern="1200">
          <a:solidFill>
            <a:schemeClr val="tx1"/>
          </a:solidFill>
          <a:latin typeface="+mn-lt"/>
          <a:ea typeface="+mn-ea"/>
          <a:cs typeface="+mn-cs"/>
        </a:defRPr>
      </a:lvl1pPr>
      <a:lvl2pPr marL="456981" algn="l" defTabSz="913981" rtl="0" eaLnBrk="1" latinLnBrk="0" hangingPunct="1">
        <a:defRPr sz="1900" kern="1200">
          <a:solidFill>
            <a:schemeClr val="tx1"/>
          </a:solidFill>
          <a:latin typeface="+mn-lt"/>
          <a:ea typeface="+mn-ea"/>
          <a:cs typeface="+mn-cs"/>
        </a:defRPr>
      </a:lvl2pPr>
      <a:lvl3pPr marL="913981" algn="l" defTabSz="913981" rtl="0" eaLnBrk="1" latinLnBrk="0" hangingPunct="1">
        <a:defRPr sz="1900" kern="1200">
          <a:solidFill>
            <a:schemeClr val="tx1"/>
          </a:solidFill>
          <a:latin typeface="+mn-lt"/>
          <a:ea typeface="+mn-ea"/>
          <a:cs typeface="+mn-cs"/>
        </a:defRPr>
      </a:lvl3pPr>
      <a:lvl4pPr marL="1370969" algn="l" defTabSz="913981" rtl="0" eaLnBrk="1" latinLnBrk="0" hangingPunct="1">
        <a:defRPr sz="1900" kern="1200">
          <a:solidFill>
            <a:schemeClr val="tx1"/>
          </a:solidFill>
          <a:latin typeface="+mn-lt"/>
          <a:ea typeface="+mn-ea"/>
          <a:cs typeface="+mn-cs"/>
        </a:defRPr>
      </a:lvl4pPr>
      <a:lvl5pPr marL="1827964" algn="l" defTabSz="913981" rtl="0" eaLnBrk="1" latinLnBrk="0" hangingPunct="1">
        <a:defRPr sz="1900" kern="1200">
          <a:solidFill>
            <a:schemeClr val="tx1"/>
          </a:solidFill>
          <a:latin typeface="+mn-lt"/>
          <a:ea typeface="+mn-ea"/>
          <a:cs typeface="+mn-cs"/>
        </a:defRPr>
      </a:lvl5pPr>
      <a:lvl6pPr marL="2284945" algn="l" defTabSz="913981" rtl="0" eaLnBrk="1" latinLnBrk="0" hangingPunct="1">
        <a:defRPr sz="1900" kern="1200">
          <a:solidFill>
            <a:schemeClr val="tx1"/>
          </a:solidFill>
          <a:latin typeface="+mn-lt"/>
          <a:ea typeface="+mn-ea"/>
          <a:cs typeface="+mn-cs"/>
        </a:defRPr>
      </a:lvl6pPr>
      <a:lvl7pPr marL="2741943" algn="l" defTabSz="913981" rtl="0" eaLnBrk="1" latinLnBrk="0" hangingPunct="1">
        <a:defRPr sz="1900" kern="1200">
          <a:solidFill>
            <a:schemeClr val="tx1"/>
          </a:solidFill>
          <a:latin typeface="+mn-lt"/>
          <a:ea typeface="+mn-ea"/>
          <a:cs typeface="+mn-cs"/>
        </a:defRPr>
      </a:lvl7pPr>
      <a:lvl8pPr marL="3198933" algn="l" defTabSz="913981" rtl="0" eaLnBrk="1" latinLnBrk="0" hangingPunct="1">
        <a:defRPr sz="1900" kern="1200">
          <a:solidFill>
            <a:schemeClr val="tx1"/>
          </a:solidFill>
          <a:latin typeface="+mn-lt"/>
          <a:ea typeface="+mn-ea"/>
          <a:cs typeface="+mn-cs"/>
        </a:defRPr>
      </a:lvl8pPr>
      <a:lvl9pPr marL="3655928" algn="l" defTabSz="913981"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91396" tIns="45699" rIns="91396" bIns="45699" rtlCol="0" anchor="ctr">
            <a:normAutofit/>
          </a:bodyPr>
          <a:lstStyle/>
          <a:p>
            <a:r>
              <a:rPr lang="en-US"/>
              <a:t>Click to edit Master title style</a:t>
            </a:r>
          </a:p>
        </p:txBody>
      </p:sp>
      <p:sp>
        <p:nvSpPr>
          <p:cNvPr id="3" name="Text Placeholder 2"/>
          <p:cNvSpPr>
            <a:spLocks noGrp="1"/>
          </p:cNvSpPr>
          <p:nvPr>
            <p:ph type="body" idx="1"/>
          </p:nvPr>
        </p:nvSpPr>
        <p:spPr>
          <a:xfrm>
            <a:off x="609442" y="1600205"/>
            <a:ext cx="10969943" cy="4525963"/>
          </a:xfrm>
          <a:prstGeom prst="rect">
            <a:avLst/>
          </a:prstGeom>
        </p:spPr>
        <p:txBody>
          <a:bodyPr vert="horz" lIns="91396" tIns="45699" rIns="91396" bIns="456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4516" y="6416930"/>
            <a:ext cx="3859795" cy="365125"/>
          </a:xfrm>
          <a:prstGeom prst="rect">
            <a:avLst/>
          </a:prstGeom>
        </p:spPr>
        <p:txBody>
          <a:bodyPr vert="horz" lIns="91396" tIns="45699" rIns="91396" bIns="45699" rtlCol="0" anchor="b"/>
          <a:lstStyle>
            <a:lvl1pPr algn="ct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endParaRPr lang="en-US">
              <a:solidFill>
                <a:srgbClr val="666666"/>
              </a:solidFill>
            </a:endParaRPr>
          </a:p>
        </p:txBody>
      </p:sp>
      <p:sp>
        <p:nvSpPr>
          <p:cNvPr id="7" name="Slide Number Placeholder 5"/>
          <p:cNvSpPr>
            <a:spLocks noGrp="1"/>
          </p:cNvSpPr>
          <p:nvPr>
            <p:ph type="sldNum" sz="quarter" idx="4"/>
          </p:nvPr>
        </p:nvSpPr>
        <p:spPr>
          <a:xfrm>
            <a:off x="9141621" y="6410582"/>
            <a:ext cx="2844059" cy="365125"/>
          </a:xfrm>
          <a:prstGeom prst="rect">
            <a:avLst/>
          </a:prstGeom>
        </p:spPr>
        <p:txBody>
          <a:bodyPr lIns="91396" tIns="45699" rIns="91396" bIns="45699" anchor="b"/>
          <a:lstStyle>
            <a:lvl1pPr algn="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fld id="{5C76A076-0EB6-4ACF-BC93-AE169B35ECF5}" type="slidenum">
              <a:rPr lang="en-US" smtClean="0">
                <a:solidFill>
                  <a:srgbClr val="666666"/>
                </a:solidFill>
              </a:rPr>
              <a:pPr defTabSz="913981"/>
              <a:t>‹#›</a:t>
            </a:fld>
            <a:endParaRPr lang="en-US" dirty="0">
              <a:solidFill>
                <a:srgbClr val="666666"/>
              </a:solidFill>
            </a:endParaRPr>
          </a:p>
        </p:txBody>
      </p:sp>
    </p:spTree>
    <p:extLst>
      <p:ext uri="{BB962C8B-B14F-4D97-AF65-F5344CB8AC3E}">
        <p14:creationId xmlns:p14="http://schemas.microsoft.com/office/powerpoint/2010/main" val="996285599"/>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913981"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91398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13" indent="-285618" algn="l" defTabSz="91398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72" indent="-228497" algn="l" defTabSz="91398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67"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36"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431"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419"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81" rtl="0" eaLnBrk="1" latinLnBrk="0" hangingPunct="1">
        <a:defRPr sz="1900" kern="1200">
          <a:solidFill>
            <a:schemeClr val="tx1"/>
          </a:solidFill>
          <a:latin typeface="+mn-lt"/>
          <a:ea typeface="+mn-ea"/>
          <a:cs typeface="+mn-cs"/>
        </a:defRPr>
      </a:lvl1pPr>
      <a:lvl2pPr marL="456981" algn="l" defTabSz="913981" rtl="0" eaLnBrk="1" latinLnBrk="0" hangingPunct="1">
        <a:defRPr sz="1900" kern="1200">
          <a:solidFill>
            <a:schemeClr val="tx1"/>
          </a:solidFill>
          <a:latin typeface="+mn-lt"/>
          <a:ea typeface="+mn-ea"/>
          <a:cs typeface="+mn-cs"/>
        </a:defRPr>
      </a:lvl2pPr>
      <a:lvl3pPr marL="913981" algn="l" defTabSz="913981" rtl="0" eaLnBrk="1" latinLnBrk="0" hangingPunct="1">
        <a:defRPr sz="1900" kern="1200">
          <a:solidFill>
            <a:schemeClr val="tx1"/>
          </a:solidFill>
          <a:latin typeface="+mn-lt"/>
          <a:ea typeface="+mn-ea"/>
          <a:cs typeface="+mn-cs"/>
        </a:defRPr>
      </a:lvl3pPr>
      <a:lvl4pPr marL="1370969" algn="l" defTabSz="913981" rtl="0" eaLnBrk="1" latinLnBrk="0" hangingPunct="1">
        <a:defRPr sz="1900" kern="1200">
          <a:solidFill>
            <a:schemeClr val="tx1"/>
          </a:solidFill>
          <a:latin typeface="+mn-lt"/>
          <a:ea typeface="+mn-ea"/>
          <a:cs typeface="+mn-cs"/>
        </a:defRPr>
      </a:lvl4pPr>
      <a:lvl5pPr marL="1827964" algn="l" defTabSz="913981" rtl="0" eaLnBrk="1" latinLnBrk="0" hangingPunct="1">
        <a:defRPr sz="1900" kern="1200">
          <a:solidFill>
            <a:schemeClr val="tx1"/>
          </a:solidFill>
          <a:latin typeface="+mn-lt"/>
          <a:ea typeface="+mn-ea"/>
          <a:cs typeface="+mn-cs"/>
        </a:defRPr>
      </a:lvl5pPr>
      <a:lvl6pPr marL="2284945" algn="l" defTabSz="913981" rtl="0" eaLnBrk="1" latinLnBrk="0" hangingPunct="1">
        <a:defRPr sz="1900" kern="1200">
          <a:solidFill>
            <a:schemeClr val="tx1"/>
          </a:solidFill>
          <a:latin typeface="+mn-lt"/>
          <a:ea typeface="+mn-ea"/>
          <a:cs typeface="+mn-cs"/>
        </a:defRPr>
      </a:lvl6pPr>
      <a:lvl7pPr marL="2741943" algn="l" defTabSz="913981" rtl="0" eaLnBrk="1" latinLnBrk="0" hangingPunct="1">
        <a:defRPr sz="1900" kern="1200">
          <a:solidFill>
            <a:schemeClr val="tx1"/>
          </a:solidFill>
          <a:latin typeface="+mn-lt"/>
          <a:ea typeface="+mn-ea"/>
          <a:cs typeface="+mn-cs"/>
        </a:defRPr>
      </a:lvl7pPr>
      <a:lvl8pPr marL="3198933" algn="l" defTabSz="913981" rtl="0" eaLnBrk="1" latinLnBrk="0" hangingPunct="1">
        <a:defRPr sz="1900" kern="1200">
          <a:solidFill>
            <a:schemeClr val="tx1"/>
          </a:solidFill>
          <a:latin typeface="+mn-lt"/>
          <a:ea typeface="+mn-ea"/>
          <a:cs typeface="+mn-cs"/>
        </a:defRPr>
      </a:lvl8pPr>
      <a:lvl9pPr marL="3655928" algn="l" defTabSz="913981"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91396" tIns="45699" rIns="91396" bIns="45699" rtlCol="0" anchor="ctr">
            <a:normAutofit/>
          </a:bodyPr>
          <a:lstStyle/>
          <a:p>
            <a:r>
              <a:rPr lang="en-US"/>
              <a:t>Click to edit Master title style</a:t>
            </a:r>
          </a:p>
        </p:txBody>
      </p:sp>
      <p:sp>
        <p:nvSpPr>
          <p:cNvPr id="3" name="Text Placeholder 2"/>
          <p:cNvSpPr>
            <a:spLocks noGrp="1"/>
          </p:cNvSpPr>
          <p:nvPr>
            <p:ph type="body" idx="1"/>
          </p:nvPr>
        </p:nvSpPr>
        <p:spPr>
          <a:xfrm>
            <a:off x="609442" y="1600205"/>
            <a:ext cx="10969943" cy="4525963"/>
          </a:xfrm>
          <a:prstGeom prst="rect">
            <a:avLst/>
          </a:prstGeom>
        </p:spPr>
        <p:txBody>
          <a:bodyPr vert="horz" lIns="91396" tIns="45699" rIns="91396" bIns="456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4516" y="6416914"/>
            <a:ext cx="3859795" cy="365125"/>
          </a:xfrm>
          <a:prstGeom prst="rect">
            <a:avLst/>
          </a:prstGeom>
        </p:spPr>
        <p:txBody>
          <a:bodyPr vert="horz" lIns="91396" tIns="45699" rIns="91396" bIns="45699" rtlCol="0" anchor="b"/>
          <a:lstStyle>
            <a:lvl1pPr algn="ct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endParaRPr lang="en-US">
              <a:solidFill>
                <a:srgbClr val="666666"/>
              </a:solidFill>
            </a:endParaRPr>
          </a:p>
        </p:txBody>
      </p:sp>
      <p:sp>
        <p:nvSpPr>
          <p:cNvPr id="7" name="Slide Number Placeholder 5"/>
          <p:cNvSpPr>
            <a:spLocks noGrp="1"/>
          </p:cNvSpPr>
          <p:nvPr>
            <p:ph type="sldNum" sz="quarter" idx="4"/>
          </p:nvPr>
        </p:nvSpPr>
        <p:spPr>
          <a:xfrm>
            <a:off x="9141621" y="6410566"/>
            <a:ext cx="2844059" cy="365125"/>
          </a:xfrm>
          <a:prstGeom prst="rect">
            <a:avLst/>
          </a:prstGeom>
        </p:spPr>
        <p:txBody>
          <a:bodyPr lIns="91396" tIns="45699" rIns="91396" bIns="45699" anchor="b"/>
          <a:lstStyle>
            <a:lvl1pPr algn="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fld id="{5C76A076-0EB6-4ACF-BC93-AE169B35ECF5}" type="slidenum">
              <a:rPr lang="en-US" smtClean="0">
                <a:solidFill>
                  <a:srgbClr val="666666"/>
                </a:solidFill>
              </a:rPr>
              <a:pPr defTabSz="913981"/>
              <a:t>‹#›</a:t>
            </a:fld>
            <a:endParaRPr lang="en-US" dirty="0">
              <a:solidFill>
                <a:srgbClr val="666666"/>
              </a:solidFill>
            </a:endParaRPr>
          </a:p>
        </p:txBody>
      </p:sp>
    </p:spTree>
    <p:extLst>
      <p:ext uri="{BB962C8B-B14F-4D97-AF65-F5344CB8AC3E}">
        <p14:creationId xmlns:p14="http://schemas.microsoft.com/office/powerpoint/2010/main" val="996285599"/>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913981"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91398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13" indent="-285618" algn="l" defTabSz="91398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72" indent="-228497" algn="l" defTabSz="91398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67"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36"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431"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419"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81" rtl="0" eaLnBrk="1" latinLnBrk="0" hangingPunct="1">
        <a:defRPr sz="1900" kern="1200">
          <a:solidFill>
            <a:schemeClr val="tx1"/>
          </a:solidFill>
          <a:latin typeface="+mn-lt"/>
          <a:ea typeface="+mn-ea"/>
          <a:cs typeface="+mn-cs"/>
        </a:defRPr>
      </a:lvl1pPr>
      <a:lvl2pPr marL="456981" algn="l" defTabSz="913981" rtl="0" eaLnBrk="1" latinLnBrk="0" hangingPunct="1">
        <a:defRPr sz="1900" kern="1200">
          <a:solidFill>
            <a:schemeClr val="tx1"/>
          </a:solidFill>
          <a:latin typeface="+mn-lt"/>
          <a:ea typeface="+mn-ea"/>
          <a:cs typeface="+mn-cs"/>
        </a:defRPr>
      </a:lvl2pPr>
      <a:lvl3pPr marL="913981" algn="l" defTabSz="913981" rtl="0" eaLnBrk="1" latinLnBrk="0" hangingPunct="1">
        <a:defRPr sz="1900" kern="1200">
          <a:solidFill>
            <a:schemeClr val="tx1"/>
          </a:solidFill>
          <a:latin typeface="+mn-lt"/>
          <a:ea typeface="+mn-ea"/>
          <a:cs typeface="+mn-cs"/>
        </a:defRPr>
      </a:lvl3pPr>
      <a:lvl4pPr marL="1370969" algn="l" defTabSz="913981" rtl="0" eaLnBrk="1" latinLnBrk="0" hangingPunct="1">
        <a:defRPr sz="1900" kern="1200">
          <a:solidFill>
            <a:schemeClr val="tx1"/>
          </a:solidFill>
          <a:latin typeface="+mn-lt"/>
          <a:ea typeface="+mn-ea"/>
          <a:cs typeface="+mn-cs"/>
        </a:defRPr>
      </a:lvl4pPr>
      <a:lvl5pPr marL="1827964" algn="l" defTabSz="913981" rtl="0" eaLnBrk="1" latinLnBrk="0" hangingPunct="1">
        <a:defRPr sz="1900" kern="1200">
          <a:solidFill>
            <a:schemeClr val="tx1"/>
          </a:solidFill>
          <a:latin typeface="+mn-lt"/>
          <a:ea typeface="+mn-ea"/>
          <a:cs typeface="+mn-cs"/>
        </a:defRPr>
      </a:lvl5pPr>
      <a:lvl6pPr marL="2284945" algn="l" defTabSz="913981" rtl="0" eaLnBrk="1" latinLnBrk="0" hangingPunct="1">
        <a:defRPr sz="1900" kern="1200">
          <a:solidFill>
            <a:schemeClr val="tx1"/>
          </a:solidFill>
          <a:latin typeface="+mn-lt"/>
          <a:ea typeface="+mn-ea"/>
          <a:cs typeface="+mn-cs"/>
        </a:defRPr>
      </a:lvl6pPr>
      <a:lvl7pPr marL="2741943" algn="l" defTabSz="913981" rtl="0" eaLnBrk="1" latinLnBrk="0" hangingPunct="1">
        <a:defRPr sz="1900" kern="1200">
          <a:solidFill>
            <a:schemeClr val="tx1"/>
          </a:solidFill>
          <a:latin typeface="+mn-lt"/>
          <a:ea typeface="+mn-ea"/>
          <a:cs typeface="+mn-cs"/>
        </a:defRPr>
      </a:lvl7pPr>
      <a:lvl8pPr marL="3198933" algn="l" defTabSz="913981" rtl="0" eaLnBrk="1" latinLnBrk="0" hangingPunct="1">
        <a:defRPr sz="1900" kern="1200">
          <a:solidFill>
            <a:schemeClr val="tx1"/>
          </a:solidFill>
          <a:latin typeface="+mn-lt"/>
          <a:ea typeface="+mn-ea"/>
          <a:cs typeface="+mn-cs"/>
        </a:defRPr>
      </a:lvl8pPr>
      <a:lvl9pPr marL="3655928" algn="l" defTabSz="913981"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91396" tIns="45699" rIns="91396" bIns="45699" rtlCol="0" anchor="ctr">
            <a:normAutofit/>
          </a:bodyPr>
          <a:lstStyle/>
          <a:p>
            <a:r>
              <a:rPr lang="en-US"/>
              <a:t>Click to edit Master title style</a:t>
            </a:r>
          </a:p>
        </p:txBody>
      </p:sp>
      <p:sp>
        <p:nvSpPr>
          <p:cNvPr id="3" name="Text Placeholder 2"/>
          <p:cNvSpPr>
            <a:spLocks noGrp="1"/>
          </p:cNvSpPr>
          <p:nvPr>
            <p:ph type="body" idx="1"/>
          </p:nvPr>
        </p:nvSpPr>
        <p:spPr>
          <a:xfrm>
            <a:off x="609442" y="1600205"/>
            <a:ext cx="10969943" cy="4525963"/>
          </a:xfrm>
          <a:prstGeom prst="rect">
            <a:avLst/>
          </a:prstGeom>
        </p:spPr>
        <p:txBody>
          <a:bodyPr vert="horz" lIns="91396" tIns="45699" rIns="91396" bIns="456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4516" y="6416894"/>
            <a:ext cx="3859795" cy="365125"/>
          </a:xfrm>
          <a:prstGeom prst="rect">
            <a:avLst/>
          </a:prstGeom>
        </p:spPr>
        <p:txBody>
          <a:bodyPr vert="horz" lIns="91396" tIns="45699" rIns="91396" bIns="45699" rtlCol="0" anchor="b"/>
          <a:lstStyle>
            <a:lvl1pPr algn="ct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endParaRPr lang="en-US">
              <a:solidFill>
                <a:srgbClr val="666666"/>
              </a:solidFill>
            </a:endParaRPr>
          </a:p>
        </p:txBody>
      </p:sp>
      <p:sp>
        <p:nvSpPr>
          <p:cNvPr id="7" name="Slide Number Placeholder 5"/>
          <p:cNvSpPr>
            <a:spLocks noGrp="1"/>
          </p:cNvSpPr>
          <p:nvPr>
            <p:ph type="sldNum" sz="quarter" idx="4"/>
          </p:nvPr>
        </p:nvSpPr>
        <p:spPr>
          <a:xfrm>
            <a:off x="9141621" y="6410546"/>
            <a:ext cx="2844059" cy="365125"/>
          </a:xfrm>
          <a:prstGeom prst="rect">
            <a:avLst/>
          </a:prstGeom>
        </p:spPr>
        <p:txBody>
          <a:bodyPr lIns="91396" tIns="45699" rIns="91396" bIns="45699" anchor="b"/>
          <a:lstStyle>
            <a:lvl1pPr algn="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fld id="{5C76A076-0EB6-4ACF-BC93-AE169B35ECF5}" type="slidenum">
              <a:rPr lang="en-US" smtClean="0">
                <a:solidFill>
                  <a:srgbClr val="666666"/>
                </a:solidFill>
              </a:rPr>
              <a:pPr defTabSz="913981"/>
              <a:t>‹#›</a:t>
            </a:fld>
            <a:endParaRPr lang="en-US" dirty="0">
              <a:solidFill>
                <a:srgbClr val="666666"/>
              </a:solidFill>
            </a:endParaRPr>
          </a:p>
        </p:txBody>
      </p:sp>
    </p:spTree>
    <p:extLst>
      <p:ext uri="{BB962C8B-B14F-4D97-AF65-F5344CB8AC3E}">
        <p14:creationId xmlns:p14="http://schemas.microsoft.com/office/powerpoint/2010/main" val="2023391006"/>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913981"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91398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13" indent="-285618" algn="l" defTabSz="91398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72" indent="-228497" algn="l" defTabSz="91398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67"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36"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431"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419"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81" rtl="0" eaLnBrk="1" latinLnBrk="0" hangingPunct="1">
        <a:defRPr sz="1900" kern="1200">
          <a:solidFill>
            <a:schemeClr val="tx1"/>
          </a:solidFill>
          <a:latin typeface="+mn-lt"/>
          <a:ea typeface="+mn-ea"/>
          <a:cs typeface="+mn-cs"/>
        </a:defRPr>
      </a:lvl1pPr>
      <a:lvl2pPr marL="456981" algn="l" defTabSz="913981" rtl="0" eaLnBrk="1" latinLnBrk="0" hangingPunct="1">
        <a:defRPr sz="1900" kern="1200">
          <a:solidFill>
            <a:schemeClr val="tx1"/>
          </a:solidFill>
          <a:latin typeface="+mn-lt"/>
          <a:ea typeface="+mn-ea"/>
          <a:cs typeface="+mn-cs"/>
        </a:defRPr>
      </a:lvl2pPr>
      <a:lvl3pPr marL="913981" algn="l" defTabSz="913981" rtl="0" eaLnBrk="1" latinLnBrk="0" hangingPunct="1">
        <a:defRPr sz="1900" kern="1200">
          <a:solidFill>
            <a:schemeClr val="tx1"/>
          </a:solidFill>
          <a:latin typeface="+mn-lt"/>
          <a:ea typeface="+mn-ea"/>
          <a:cs typeface="+mn-cs"/>
        </a:defRPr>
      </a:lvl3pPr>
      <a:lvl4pPr marL="1370969" algn="l" defTabSz="913981" rtl="0" eaLnBrk="1" latinLnBrk="0" hangingPunct="1">
        <a:defRPr sz="1900" kern="1200">
          <a:solidFill>
            <a:schemeClr val="tx1"/>
          </a:solidFill>
          <a:latin typeface="+mn-lt"/>
          <a:ea typeface="+mn-ea"/>
          <a:cs typeface="+mn-cs"/>
        </a:defRPr>
      </a:lvl4pPr>
      <a:lvl5pPr marL="1827964" algn="l" defTabSz="913981" rtl="0" eaLnBrk="1" latinLnBrk="0" hangingPunct="1">
        <a:defRPr sz="1900" kern="1200">
          <a:solidFill>
            <a:schemeClr val="tx1"/>
          </a:solidFill>
          <a:latin typeface="+mn-lt"/>
          <a:ea typeface="+mn-ea"/>
          <a:cs typeface="+mn-cs"/>
        </a:defRPr>
      </a:lvl5pPr>
      <a:lvl6pPr marL="2284945" algn="l" defTabSz="913981" rtl="0" eaLnBrk="1" latinLnBrk="0" hangingPunct="1">
        <a:defRPr sz="1900" kern="1200">
          <a:solidFill>
            <a:schemeClr val="tx1"/>
          </a:solidFill>
          <a:latin typeface="+mn-lt"/>
          <a:ea typeface="+mn-ea"/>
          <a:cs typeface="+mn-cs"/>
        </a:defRPr>
      </a:lvl6pPr>
      <a:lvl7pPr marL="2741943" algn="l" defTabSz="913981" rtl="0" eaLnBrk="1" latinLnBrk="0" hangingPunct="1">
        <a:defRPr sz="1900" kern="1200">
          <a:solidFill>
            <a:schemeClr val="tx1"/>
          </a:solidFill>
          <a:latin typeface="+mn-lt"/>
          <a:ea typeface="+mn-ea"/>
          <a:cs typeface="+mn-cs"/>
        </a:defRPr>
      </a:lvl7pPr>
      <a:lvl8pPr marL="3198933" algn="l" defTabSz="913981" rtl="0" eaLnBrk="1" latinLnBrk="0" hangingPunct="1">
        <a:defRPr sz="1900" kern="1200">
          <a:solidFill>
            <a:schemeClr val="tx1"/>
          </a:solidFill>
          <a:latin typeface="+mn-lt"/>
          <a:ea typeface="+mn-ea"/>
          <a:cs typeface="+mn-cs"/>
        </a:defRPr>
      </a:lvl8pPr>
      <a:lvl9pPr marL="3655928" algn="l" defTabSz="913981"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91396" tIns="45699" rIns="91396" bIns="45699" rtlCol="0" anchor="ctr">
            <a:normAutofit/>
          </a:bodyPr>
          <a:lstStyle/>
          <a:p>
            <a:r>
              <a:rPr lang="en-US"/>
              <a:t>Click to edit Master title style</a:t>
            </a:r>
          </a:p>
        </p:txBody>
      </p:sp>
      <p:sp>
        <p:nvSpPr>
          <p:cNvPr id="3" name="Text Placeholder 2"/>
          <p:cNvSpPr>
            <a:spLocks noGrp="1"/>
          </p:cNvSpPr>
          <p:nvPr>
            <p:ph type="body" idx="1"/>
          </p:nvPr>
        </p:nvSpPr>
        <p:spPr>
          <a:xfrm>
            <a:off x="609442" y="1600205"/>
            <a:ext cx="10969943" cy="4525963"/>
          </a:xfrm>
          <a:prstGeom prst="rect">
            <a:avLst/>
          </a:prstGeom>
        </p:spPr>
        <p:txBody>
          <a:bodyPr vert="horz" lIns="91396" tIns="45699" rIns="91396" bIns="456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4516" y="6416830"/>
            <a:ext cx="3859795" cy="365125"/>
          </a:xfrm>
          <a:prstGeom prst="rect">
            <a:avLst/>
          </a:prstGeom>
        </p:spPr>
        <p:txBody>
          <a:bodyPr vert="horz" lIns="91396" tIns="45699" rIns="91396" bIns="45699" rtlCol="0" anchor="b"/>
          <a:lstStyle>
            <a:lvl1pPr algn="ct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endParaRPr lang="en-US">
              <a:solidFill>
                <a:srgbClr val="666666"/>
              </a:solidFill>
            </a:endParaRPr>
          </a:p>
        </p:txBody>
      </p:sp>
      <p:sp>
        <p:nvSpPr>
          <p:cNvPr id="7" name="Slide Number Placeholder 5"/>
          <p:cNvSpPr>
            <a:spLocks noGrp="1"/>
          </p:cNvSpPr>
          <p:nvPr>
            <p:ph type="sldNum" sz="quarter" idx="4"/>
          </p:nvPr>
        </p:nvSpPr>
        <p:spPr>
          <a:xfrm>
            <a:off x="9141621" y="6410482"/>
            <a:ext cx="2844059" cy="365125"/>
          </a:xfrm>
          <a:prstGeom prst="rect">
            <a:avLst/>
          </a:prstGeom>
        </p:spPr>
        <p:txBody>
          <a:bodyPr lIns="91396" tIns="45699" rIns="91396" bIns="45699" anchor="b"/>
          <a:lstStyle>
            <a:lvl1pPr algn="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fld id="{5C76A076-0EB6-4ACF-BC93-AE169B35ECF5}" type="slidenum">
              <a:rPr lang="en-US" smtClean="0">
                <a:solidFill>
                  <a:srgbClr val="666666"/>
                </a:solidFill>
              </a:rPr>
              <a:pPr defTabSz="913981"/>
              <a:t>‹#›</a:t>
            </a:fld>
            <a:endParaRPr lang="en-US" dirty="0">
              <a:solidFill>
                <a:srgbClr val="666666"/>
              </a:solidFill>
            </a:endParaRPr>
          </a:p>
        </p:txBody>
      </p:sp>
    </p:spTree>
    <p:extLst>
      <p:ext uri="{BB962C8B-B14F-4D97-AF65-F5344CB8AC3E}">
        <p14:creationId xmlns:p14="http://schemas.microsoft.com/office/powerpoint/2010/main" val="314634284"/>
      </p:ext>
    </p:extLst>
  </p:cSld>
  <p:clrMap bg1="lt1" tx1="dk1" bg2="lt2" tx2="dk2" accent1="accent1" accent2="accent2" accent3="accent3" accent4="accent4" accent5="accent5" accent6="accent6" hlink="hlink" folHlink="folHlink"/>
  <p:sldLayoutIdLst>
    <p:sldLayoutId id="2147483715" r:id="rId1"/>
  </p:sldLayoutIdLst>
  <p:txStyles>
    <p:titleStyle>
      <a:lvl1pPr algn="ctr" defTabSz="913981"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91398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13" indent="-285618" algn="l" defTabSz="91398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72" indent="-228497" algn="l" defTabSz="91398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67"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36"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431"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419"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81" rtl="0" eaLnBrk="1" latinLnBrk="0" hangingPunct="1">
        <a:defRPr sz="1900" kern="1200">
          <a:solidFill>
            <a:schemeClr val="tx1"/>
          </a:solidFill>
          <a:latin typeface="+mn-lt"/>
          <a:ea typeface="+mn-ea"/>
          <a:cs typeface="+mn-cs"/>
        </a:defRPr>
      </a:lvl1pPr>
      <a:lvl2pPr marL="456981" algn="l" defTabSz="913981" rtl="0" eaLnBrk="1" latinLnBrk="0" hangingPunct="1">
        <a:defRPr sz="1900" kern="1200">
          <a:solidFill>
            <a:schemeClr val="tx1"/>
          </a:solidFill>
          <a:latin typeface="+mn-lt"/>
          <a:ea typeface="+mn-ea"/>
          <a:cs typeface="+mn-cs"/>
        </a:defRPr>
      </a:lvl2pPr>
      <a:lvl3pPr marL="913981" algn="l" defTabSz="913981" rtl="0" eaLnBrk="1" latinLnBrk="0" hangingPunct="1">
        <a:defRPr sz="1900" kern="1200">
          <a:solidFill>
            <a:schemeClr val="tx1"/>
          </a:solidFill>
          <a:latin typeface="+mn-lt"/>
          <a:ea typeface="+mn-ea"/>
          <a:cs typeface="+mn-cs"/>
        </a:defRPr>
      </a:lvl3pPr>
      <a:lvl4pPr marL="1370969" algn="l" defTabSz="913981" rtl="0" eaLnBrk="1" latinLnBrk="0" hangingPunct="1">
        <a:defRPr sz="1900" kern="1200">
          <a:solidFill>
            <a:schemeClr val="tx1"/>
          </a:solidFill>
          <a:latin typeface="+mn-lt"/>
          <a:ea typeface="+mn-ea"/>
          <a:cs typeface="+mn-cs"/>
        </a:defRPr>
      </a:lvl4pPr>
      <a:lvl5pPr marL="1827964" algn="l" defTabSz="913981" rtl="0" eaLnBrk="1" latinLnBrk="0" hangingPunct="1">
        <a:defRPr sz="1900" kern="1200">
          <a:solidFill>
            <a:schemeClr val="tx1"/>
          </a:solidFill>
          <a:latin typeface="+mn-lt"/>
          <a:ea typeface="+mn-ea"/>
          <a:cs typeface="+mn-cs"/>
        </a:defRPr>
      </a:lvl5pPr>
      <a:lvl6pPr marL="2284945" algn="l" defTabSz="913981" rtl="0" eaLnBrk="1" latinLnBrk="0" hangingPunct="1">
        <a:defRPr sz="1900" kern="1200">
          <a:solidFill>
            <a:schemeClr val="tx1"/>
          </a:solidFill>
          <a:latin typeface="+mn-lt"/>
          <a:ea typeface="+mn-ea"/>
          <a:cs typeface="+mn-cs"/>
        </a:defRPr>
      </a:lvl6pPr>
      <a:lvl7pPr marL="2741943" algn="l" defTabSz="913981" rtl="0" eaLnBrk="1" latinLnBrk="0" hangingPunct="1">
        <a:defRPr sz="1900" kern="1200">
          <a:solidFill>
            <a:schemeClr val="tx1"/>
          </a:solidFill>
          <a:latin typeface="+mn-lt"/>
          <a:ea typeface="+mn-ea"/>
          <a:cs typeface="+mn-cs"/>
        </a:defRPr>
      </a:lvl7pPr>
      <a:lvl8pPr marL="3198933" algn="l" defTabSz="913981" rtl="0" eaLnBrk="1" latinLnBrk="0" hangingPunct="1">
        <a:defRPr sz="1900" kern="1200">
          <a:solidFill>
            <a:schemeClr val="tx1"/>
          </a:solidFill>
          <a:latin typeface="+mn-lt"/>
          <a:ea typeface="+mn-ea"/>
          <a:cs typeface="+mn-cs"/>
        </a:defRPr>
      </a:lvl8pPr>
      <a:lvl9pPr marL="3655928" algn="l" defTabSz="913981"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91396" tIns="45699" rIns="91396" bIns="45699" rtlCol="0" anchor="ctr">
            <a:normAutofit/>
          </a:bodyPr>
          <a:lstStyle/>
          <a:p>
            <a:r>
              <a:rPr lang="en-US"/>
              <a:t>Click to edit Master title style</a:t>
            </a:r>
          </a:p>
        </p:txBody>
      </p:sp>
      <p:sp>
        <p:nvSpPr>
          <p:cNvPr id="3" name="Text Placeholder 2"/>
          <p:cNvSpPr>
            <a:spLocks noGrp="1"/>
          </p:cNvSpPr>
          <p:nvPr>
            <p:ph type="body" idx="1"/>
          </p:nvPr>
        </p:nvSpPr>
        <p:spPr>
          <a:xfrm>
            <a:off x="609442" y="1600205"/>
            <a:ext cx="10969943" cy="4525963"/>
          </a:xfrm>
          <a:prstGeom prst="rect">
            <a:avLst/>
          </a:prstGeom>
        </p:spPr>
        <p:txBody>
          <a:bodyPr vert="horz" lIns="91396" tIns="45699" rIns="91396" bIns="456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4516" y="6416802"/>
            <a:ext cx="3859795" cy="365125"/>
          </a:xfrm>
          <a:prstGeom prst="rect">
            <a:avLst/>
          </a:prstGeom>
        </p:spPr>
        <p:txBody>
          <a:bodyPr vert="horz" lIns="91396" tIns="45699" rIns="91396" bIns="45699" rtlCol="0" anchor="b"/>
          <a:lstStyle>
            <a:lvl1pPr algn="ct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endParaRPr lang="en-US">
              <a:solidFill>
                <a:srgbClr val="666666"/>
              </a:solidFill>
            </a:endParaRPr>
          </a:p>
        </p:txBody>
      </p:sp>
      <p:sp>
        <p:nvSpPr>
          <p:cNvPr id="7" name="Slide Number Placeholder 5"/>
          <p:cNvSpPr>
            <a:spLocks noGrp="1"/>
          </p:cNvSpPr>
          <p:nvPr>
            <p:ph type="sldNum" sz="quarter" idx="4"/>
          </p:nvPr>
        </p:nvSpPr>
        <p:spPr>
          <a:xfrm>
            <a:off x="9141621" y="6410454"/>
            <a:ext cx="2844059" cy="365125"/>
          </a:xfrm>
          <a:prstGeom prst="rect">
            <a:avLst/>
          </a:prstGeom>
        </p:spPr>
        <p:txBody>
          <a:bodyPr lIns="91396" tIns="45699" rIns="91396" bIns="45699" anchor="b"/>
          <a:lstStyle>
            <a:lvl1pPr algn="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981"/>
            <a:fld id="{5C76A076-0EB6-4ACF-BC93-AE169B35ECF5}" type="slidenum">
              <a:rPr lang="en-US" smtClean="0">
                <a:solidFill>
                  <a:srgbClr val="666666"/>
                </a:solidFill>
              </a:rPr>
              <a:pPr defTabSz="913981"/>
              <a:t>‹#›</a:t>
            </a:fld>
            <a:endParaRPr lang="en-US" dirty="0">
              <a:solidFill>
                <a:srgbClr val="666666"/>
              </a:solidFill>
            </a:endParaRPr>
          </a:p>
        </p:txBody>
      </p:sp>
    </p:spTree>
    <p:extLst>
      <p:ext uri="{BB962C8B-B14F-4D97-AF65-F5344CB8AC3E}">
        <p14:creationId xmlns:p14="http://schemas.microsoft.com/office/powerpoint/2010/main" val="314634284"/>
      </p:ext>
    </p:extLst>
  </p:cSld>
  <p:clrMap bg1="lt1" tx1="dk1" bg2="lt2" tx2="dk2" accent1="accent1" accent2="accent2" accent3="accent3" accent4="accent4" accent5="accent5" accent6="accent6" hlink="hlink" folHlink="folHlink"/>
  <p:sldLayoutIdLst>
    <p:sldLayoutId id="2147483717" r:id="rId1"/>
  </p:sldLayoutIdLst>
  <p:txStyles>
    <p:titleStyle>
      <a:lvl1pPr algn="ctr" defTabSz="913981"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91398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13" indent="-285618" algn="l" defTabSz="91398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72" indent="-228497" algn="l" defTabSz="91398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67"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55"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36"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431"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419" indent="-228497" algn="l" defTabSz="91398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81" rtl="0" eaLnBrk="1" latinLnBrk="0" hangingPunct="1">
        <a:defRPr sz="1900" kern="1200">
          <a:solidFill>
            <a:schemeClr val="tx1"/>
          </a:solidFill>
          <a:latin typeface="+mn-lt"/>
          <a:ea typeface="+mn-ea"/>
          <a:cs typeface="+mn-cs"/>
        </a:defRPr>
      </a:lvl1pPr>
      <a:lvl2pPr marL="456981" algn="l" defTabSz="913981" rtl="0" eaLnBrk="1" latinLnBrk="0" hangingPunct="1">
        <a:defRPr sz="1900" kern="1200">
          <a:solidFill>
            <a:schemeClr val="tx1"/>
          </a:solidFill>
          <a:latin typeface="+mn-lt"/>
          <a:ea typeface="+mn-ea"/>
          <a:cs typeface="+mn-cs"/>
        </a:defRPr>
      </a:lvl2pPr>
      <a:lvl3pPr marL="913981" algn="l" defTabSz="913981" rtl="0" eaLnBrk="1" latinLnBrk="0" hangingPunct="1">
        <a:defRPr sz="1900" kern="1200">
          <a:solidFill>
            <a:schemeClr val="tx1"/>
          </a:solidFill>
          <a:latin typeface="+mn-lt"/>
          <a:ea typeface="+mn-ea"/>
          <a:cs typeface="+mn-cs"/>
        </a:defRPr>
      </a:lvl3pPr>
      <a:lvl4pPr marL="1370969" algn="l" defTabSz="913981" rtl="0" eaLnBrk="1" latinLnBrk="0" hangingPunct="1">
        <a:defRPr sz="1900" kern="1200">
          <a:solidFill>
            <a:schemeClr val="tx1"/>
          </a:solidFill>
          <a:latin typeface="+mn-lt"/>
          <a:ea typeface="+mn-ea"/>
          <a:cs typeface="+mn-cs"/>
        </a:defRPr>
      </a:lvl4pPr>
      <a:lvl5pPr marL="1827964" algn="l" defTabSz="913981" rtl="0" eaLnBrk="1" latinLnBrk="0" hangingPunct="1">
        <a:defRPr sz="1900" kern="1200">
          <a:solidFill>
            <a:schemeClr val="tx1"/>
          </a:solidFill>
          <a:latin typeface="+mn-lt"/>
          <a:ea typeface="+mn-ea"/>
          <a:cs typeface="+mn-cs"/>
        </a:defRPr>
      </a:lvl5pPr>
      <a:lvl6pPr marL="2284945" algn="l" defTabSz="913981" rtl="0" eaLnBrk="1" latinLnBrk="0" hangingPunct="1">
        <a:defRPr sz="1900" kern="1200">
          <a:solidFill>
            <a:schemeClr val="tx1"/>
          </a:solidFill>
          <a:latin typeface="+mn-lt"/>
          <a:ea typeface="+mn-ea"/>
          <a:cs typeface="+mn-cs"/>
        </a:defRPr>
      </a:lvl6pPr>
      <a:lvl7pPr marL="2741943" algn="l" defTabSz="913981" rtl="0" eaLnBrk="1" latinLnBrk="0" hangingPunct="1">
        <a:defRPr sz="1900" kern="1200">
          <a:solidFill>
            <a:schemeClr val="tx1"/>
          </a:solidFill>
          <a:latin typeface="+mn-lt"/>
          <a:ea typeface="+mn-ea"/>
          <a:cs typeface="+mn-cs"/>
        </a:defRPr>
      </a:lvl7pPr>
      <a:lvl8pPr marL="3198933" algn="l" defTabSz="913981" rtl="0" eaLnBrk="1" latinLnBrk="0" hangingPunct="1">
        <a:defRPr sz="1900" kern="1200">
          <a:solidFill>
            <a:schemeClr val="tx1"/>
          </a:solidFill>
          <a:latin typeface="+mn-lt"/>
          <a:ea typeface="+mn-ea"/>
          <a:cs typeface="+mn-cs"/>
        </a:defRPr>
      </a:lvl8pPr>
      <a:lvl9pPr marL="3655928" algn="l" defTabSz="91398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cdc.gov/fungal/candida-auris/recommendation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www.cdc.gov/fungal/diseases/candidiasis/pdf/Testing-algorithm-by-Method-temp.pdf"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6.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7.xml"/><Relationship Id="rId5" Type="http://schemas.openxmlformats.org/officeDocument/2006/relationships/image" Target="../media/image37.jpe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epa.gov/pesticide-registration/list-k-epas-registered-antimicrobial-products-effective-against-clostridiu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Containment of </a:t>
            </a:r>
            <a:r>
              <a:rPr lang="en-US" i="1" dirty="0" smtClean="0"/>
              <a:t>Candida auris</a:t>
            </a:r>
            <a:r>
              <a:rPr lang="en-US" dirty="0"/>
              <a:t/>
            </a:r>
            <a:br>
              <a:rPr lang="en-US" dirty="0"/>
            </a:br>
            <a:r>
              <a:rPr lang="en-US" dirty="0" smtClean="0"/>
              <a:t>Tabletop Exercise</a:t>
            </a:r>
            <a:endParaRPr lang="en-US" dirty="0"/>
          </a:p>
        </p:txBody>
      </p:sp>
      <p:sp>
        <p:nvSpPr>
          <p:cNvPr id="3" name="Text Placeholder 2"/>
          <p:cNvSpPr>
            <a:spLocks noGrp="1"/>
          </p:cNvSpPr>
          <p:nvPr>
            <p:ph type="body" sz="quarter" idx="12"/>
          </p:nvPr>
        </p:nvSpPr>
        <p:spPr/>
        <p:txBody>
          <a:bodyPr/>
          <a:lstStyle/>
          <a:p>
            <a:r>
              <a:rPr lang="en-US" b="1" dirty="0" smtClean="0"/>
              <a:t>Background</a:t>
            </a:r>
            <a:endParaRPr lang="en-US" b="1" dirty="0"/>
          </a:p>
        </p:txBody>
      </p:sp>
      <p:sp>
        <p:nvSpPr>
          <p:cNvPr id="4" name="Text Placeholder 3"/>
          <p:cNvSpPr>
            <a:spLocks noGrp="1"/>
          </p:cNvSpPr>
          <p:nvPr>
            <p:ph type="body" sz="quarter" idx="11"/>
          </p:nvPr>
        </p:nvSpPr>
        <p:spPr/>
        <p:txBody>
          <a:bodyPr/>
          <a:lstStyle/>
          <a:p>
            <a:endParaRPr lang="en-US" b="1" dirty="0"/>
          </a:p>
        </p:txBody>
      </p:sp>
    </p:spTree>
    <p:extLst>
      <p:ext uri="{BB962C8B-B14F-4D97-AF65-F5344CB8AC3E}">
        <p14:creationId xmlns:p14="http://schemas.microsoft.com/office/powerpoint/2010/main" val="862305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1239949"/>
            <a:ext cx="12188825" cy="3618481"/>
          </a:xfrm>
          <a:prstGeom prst="rect">
            <a:avLst/>
          </a:prstGeom>
        </p:spPr>
      </p:pic>
      <p:sp>
        <p:nvSpPr>
          <p:cNvPr id="6" name="Oval 5"/>
          <p:cNvSpPr/>
          <p:nvPr/>
        </p:nvSpPr>
        <p:spPr>
          <a:xfrm>
            <a:off x="7922736" y="4427633"/>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 name="Oval 6"/>
          <p:cNvSpPr/>
          <p:nvPr/>
        </p:nvSpPr>
        <p:spPr>
          <a:xfrm>
            <a:off x="8633751" y="4427633"/>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 name="Oval 7"/>
          <p:cNvSpPr/>
          <p:nvPr/>
        </p:nvSpPr>
        <p:spPr>
          <a:xfrm>
            <a:off x="9243192" y="40466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 name="Oval 9"/>
          <p:cNvSpPr/>
          <p:nvPr/>
        </p:nvSpPr>
        <p:spPr>
          <a:xfrm>
            <a:off x="9243192" y="4427633"/>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 name="Oval 10"/>
          <p:cNvSpPr/>
          <p:nvPr/>
        </p:nvSpPr>
        <p:spPr>
          <a:xfrm>
            <a:off x="9852636" y="40466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2" name="Oval 11"/>
          <p:cNvSpPr/>
          <p:nvPr/>
        </p:nvSpPr>
        <p:spPr>
          <a:xfrm>
            <a:off x="9852636" y="4427633"/>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3" name="Oval 12"/>
          <p:cNvSpPr/>
          <p:nvPr/>
        </p:nvSpPr>
        <p:spPr>
          <a:xfrm>
            <a:off x="10563648" y="40466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4" name="Oval 13"/>
          <p:cNvSpPr/>
          <p:nvPr/>
        </p:nvSpPr>
        <p:spPr>
          <a:xfrm>
            <a:off x="11071516" y="40466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5" name="Oval 14"/>
          <p:cNvSpPr/>
          <p:nvPr/>
        </p:nvSpPr>
        <p:spPr>
          <a:xfrm>
            <a:off x="10563648" y="4427633"/>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6" name="Oval 15"/>
          <p:cNvSpPr/>
          <p:nvPr/>
        </p:nvSpPr>
        <p:spPr>
          <a:xfrm>
            <a:off x="11071516" y="4427633"/>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7" name="Oval 16"/>
          <p:cNvSpPr/>
          <p:nvPr/>
        </p:nvSpPr>
        <p:spPr>
          <a:xfrm>
            <a:off x="11071516" y="34370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8" name="Oval 17"/>
          <p:cNvSpPr/>
          <p:nvPr/>
        </p:nvSpPr>
        <p:spPr>
          <a:xfrm>
            <a:off x="11579386" y="34370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dirty="0"/>
          </a:p>
        </p:txBody>
      </p:sp>
      <p:sp>
        <p:nvSpPr>
          <p:cNvPr id="19" name="Oval 18"/>
          <p:cNvSpPr/>
          <p:nvPr/>
        </p:nvSpPr>
        <p:spPr>
          <a:xfrm>
            <a:off x="11071516" y="19892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1" name="Oval 20"/>
          <p:cNvSpPr/>
          <p:nvPr/>
        </p:nvSpPr>
        <p:spPr>
          <a:xfrm>
            <a:off x="9852636" y="16082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2" name="Oval 21"/>
          <p:cNvSpPr/>
          <p:nvPr/>
        </p:nvSpPr>
        <p:spPr>
          <a:xfrm>
            <a:off x="9243192" y="19892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3" name="Oval 22"/>
          <p:cNvSpPr/>
          <p:nvPr/>
        </p:nvSpPr>
        <p:spPr>
          <a:xfrm>
            <a:off x="7414871" y="21416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4" name="Oval 23"/>
          <p:cNvSpPr/>
          <p:nvPr/>
        </p:nvSpPr>
        <p:spPr>
          <a:xfrm>
            <a:off x="6703856" y="21416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6" name="Oval 25"/>
          <p:cNvSpPr/>
          <p:nvPr/>
        </p:nvSpPr>
        <p:spPr>
          <a:xfrm>
            <a:off x="2844059" y="18368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7" name="Oval 26"/>
          <p:cNvSpPr/>
          <p:nvPr/>
        </p:nvSpPr>
        <p:spPr>
          <a:xfrm>
            <a:off x="2844059" y="21416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8" name="Oval 27"/>
          <p:cNvSpPr/>
          <p:nvPr/>
        </p:nvSpPr>
        <p:spPr>
          <a:xfrm>
            <a:off x="2133044" y="18368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9" name="Oval 28"/>
          <p:cNvSpPr/>
          <p:nvPr/>
        </p:nvSpPr>
        <p:spPr>
          <a:xfrm>
            <a:off x="2133044" y="21416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1" name="Oval 30"/>
          <p:cNvSpPr/>
          <p:nvPr/>
        </p:nvSpPr>
        <p:spPr>
          <a:xfrm>
            <a:off x="2844059" y="40466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3" name="Oval 32"/>
          <p:cNvSpPr/>
          <p:nvPr/>
        </p:nvSpPr>
        <p:spPr>
          <a:xfrm>
            <a:off x="4773959" y="4427633"/>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4" name="Oval 33"/>
          <p:cNvSpPr/>
          <p:nvPr/>
        </p:nvSpPr>
        <p:spPr>
          <a:xfrm>
            <a:off x="5383400" y="4427633"/>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5" name="Oval 34"/>
          <p:cNvSpPr/>
          <p:nvPr/>
        </p:nvSpPr>
        <p:spPr>
          <a:xfrm>
            <a:off x="8633751" y="40466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6" name="Oval 35"/>
          <p:cNvSpPr/>
          <p:nvPr/>
        </p:nvSpPr>
        <p:spPr>
          <a:xfrm>
            <a:off x="11579386" y="3056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7" name="Oval 36"/>
          <p:cNvSpPr/>
          <p:nvPr/>
        </p:nvSpPr>
        <p:spPr>
          <a:xfrm>
            <a:off x="11579386" y="2675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8" name="Oval 37"/>
          <p:cNvSpPr/>
          <p:nvPr/>
        </p:nvSpPr>
        <p:spPr>
          <a:xfrm>
            <a:off x="11071516" y="3056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9" name="Oval 38"/>
          <p:cNvSpPr/>
          <p:nvPr/>
        </p:nvSpPr>
        <p:spPr>
          <a:xfrm>
            <a:off x="11071516" y="2675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0" name="Oval 39"/>
          <p:cNvSpPr/>
          <p:nvPr/>
        </p:nvSpPr>
        <p:spPr>
          <a:xfrm>
            <a:off x="11071516" y="16082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1" name="Oval 40"/>
          <p:cNvSpPr/>
          <p:nvPr/>
        </p:nvSpPr>
        <p:spPr>
          <a:xfrm>
            <a:off x="10563648" y="16082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2" name="Oval 41"/>
          <p:cNvSpPr/>
          <p:nvPr/>
        </p:nvSpPr>
        <p:spPr>
          <a:xfrm>
            <a:off x="10563648" y="19892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3" name="Oval 42"/>
          <p:cNvSpPr/>
          <p:nvPr/>
        </p:nvSpPr>
        <p:spPr>
          <a:xfrm>
            <a:off x="9243192" y="16082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4" name="Oval 43"/>
          <p:cNvSpPr/>
          <p:nvPr/>
        </p:nvSpPr>
        <p:spPr>
          <a:xfrm>
            <a:off x="8633751" y="16082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5" name="Oval 44"/>
          <p:cNvSpPr/>
          <p:nvPr/>
        </p:nvSpPr>
        <p:spPr>
          <a:xfrm>
            <a:off x="7414871" y="1532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6" name="Oval 45"/>
          <p:cNvSpPr/>
          <p:nvPr/>
        </p:nvSpPr>
        <p:spPr>
          <a:xfrm>
            <a:off x="7414871" y="17606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7" name="Oval 46"/>
          <p:cNvSpPr/>
          <p:nvPr/>
        </p:nvSpPr>
        <p:spPr>
          <a:xfrm>
            <a:off x="2844059" y="1532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8" name="Oval 47"/>
          <p:cNvSpPr/>
          <p:nvPr/>
        </p:nvSpPr>
        <p:spPr>
          <a:xfrm>
            <a:off x="6703856" y="17606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9" name="Oval 48"/>
          <p:cNvSpPr/>
          <p:nvPr/>
        </p:nvSpPr>
        <p:spPr>
          <a:xfrm>
            <a:off x="1523603" y="1532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0" name="Oval 49"/>
          <p:cNvSpPr/>
          <p:nvPr/>
        </p:nvSpPr>
        <p:spPr>
          <a:xfrm>
            <a:off x="1523603" y="18368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1" name="Oval 50"/>
          <p:cNvSpPr/>
          <p:nvPr/>
        </p:nvSpPr>
        <p:spPr>
          <a:xfrm>
            <a:off x="1015735" y="1684435"/>
            <a:ext cx="203147" cy="152400"/>
          </a:xfrm>
          <a:prstGeom prst="ellipse">
            <a:avLst/>
          </a:prstGeom>
          <a:solidFill>
            <a:srgbClr val="FFFFFF"/>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2" name="Oval 51"/>
          <p:cNvSpPr/>
          <p:nvPr/>
        </p:nvSpPr>
        <p:spPr>
          <a:xfrm>
            <a:off x="406294" y="16844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3" name="Oval 52"/>
          <p:cNvSpPr/>
          <p:nvPr/>
        </p:nvSpPr>
        <p:spPr>
          <a:xfrm>
            <a:off x="406294" y="2675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4" name="Oval 53"/>
          <p:cNvSpPr/>
          <p:nvPr/>
        </p:nvSpPr>
        <p:spPr>
          <a:xfrm>
            <a:off x="406294" y="31322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5" name="Oval 54"/>
          <p:cNvSpPr/>
          <p:nvPr/>
        </p:nvSpPr>
        <p:spPr>
          <a:xfrm>
            <a:off x="914163" y="40466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7" name="Oval 56"/>
          <p:cNvSpPr/>
          <p:nvPr/>
        </p:nvSpPr>
        <p:spPr>
          <a:xfrm>
            <a:off x="914163"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8" name="Oval 57"/>
          <p:cNvSpPr/>
          <p:nvPr/>
        </p:nvSpPr>
        <p:spPr>
          <a:xfrm>
            <a:off x="1422032"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9" name="Oval 58"/>
          <p:cNvSpPr/>
          <p:nvPr/>
        </p:nvSpPr>
        <p:spPr>
          <a:xfrm>
            <a:off x="2133044" y="40466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0" name="Oval 59"/>
          <p:cNvSpPr/>
          <p:nvPr/>
        </p:nvSpPr>
        <p:spPr>
          <a:xfrm>
            <a:off x="2133044"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1" name="Oval 60"/>
          <p:cNvSpPr/>
          <p:nvPr/>
        </p:nvSpPr>
        <p:spPr>
          <a:xfrm>
            <a:off x="2844059"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3" name="Oval 62"/>
          <p:cNvSpPr/>
          <p:nvPr/>
        </p:nvSpPr>
        <p:spPr>
          <a:xfrm>
            <a:off x="3453500"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4" name="Oval 63"/>
          <p:cNvSpPr/>
          <p:nvPr/>
        </p:nvSpPr>
        <p:spPr>
          <a:xfrm>
            <a:off x="4164515"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5" name="Oval 64"/>
          <p:cNvSpPr/>
          <p:nvPr/>
        </p:nvSpPr>
        <p:spPr>
          <a:xfrm>
            <a:off x="5992840" y="40466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6" name="Oval 65"/>
          <p:cNvSpPr/>
          <p:nvPr/>
        </p:nvSpPr>
        <p:spPr>
          <a:xfrm>
            <a:off x="5992840"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7" name="Oval 66"/>
          <p:cNvSpPr/>
          <p:nvPr/>
        </p:nvSpPr>
        <p:spPr>
          <a:xfrm>
            <a:off x="6703856"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8" name="Oval 67"/>
          <p:cNvSpPr/>
          <p:nvPr/>
        </p:nvSpPr>
        <p:spPr>
          <a:xfrm>
            <a:off x="2133044" y="1532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3" name="TextBox 72"/>
          <p:cNvSpPr txBox="1"/>
          <p:nvPr/>
        </p:nvSpPr>
        <p:spPr>
          <a:xfrm>
            <a:off x="406295" y="152401"/>
            <a:ext cx="11376237" cy="1077219"/>
          </a:xfrm>
          <a:prstGeom prst="rect">
            <a:avLst/>
          </a:prstGeom>
          <a:noFill/>
        </p:spPr>
        <p:txBody>
          <a:bodyPr wrap="square" lIns="91396" tIns="45699" rIns="91396" bIns="45699" rtlCol="0">
            <a:spAutoFit/>
          </a:bodyPr>
          <a:lstStyle/>
          <a:p>
            <a:pPr algn="ctr"/>
            <a:r>
              <a:rPr lang="en-US" sz="3200" b="1" dirty="0" err="1">
                <a:solidFill>
                  <a:schemeClr val="tx2">
                    <a:lumMod val="90000"/>
                    <a:lumOff val="10000"/>
                  </a:schemeClr>
                </a:solidFill>
                <a:latin typeface="+mj-lt"/>
              </a:rPr>
              <a:t>vSNF</a:t>
            </a:r>
            <a:r>
              <a:rPr lang="en-US" sz="3200" b="1" dirty="0">
                <a:solidFill>
                  <a:schemeClr val="tx2">
                    <a:lumMod val="90000"/>
                    <a:lumOff val="10000"/>
                  </a:schemeClr>
                </a:solidFill>
                <a:latin typeface="+mj-lt"/>
              </a:rPr>
              <a:t> A Vent-Floor</a:t>
            </a:r>
          </a:p>
          <a:p>
            <a:pPr algn="ctr"/>
            <a:r>
              <a:rPr lang="en-US" sz="3200" b="1" dirty="0">
                <a:solidFill>
                  <a:schemeClr val="tx2">
                    <a:lumMod val="90000"/>
                    <a:lumOff val="10000"/>
                  </a:schemeClr>
                </a:solidFill>
                <a:latin typeface="+mj-lt"/>
              </a:rPr>
              <a:t>March 2017 </a:t>
            </a:r>
            <a:r>
              <a:rPr lang="en-US" sz="3200" b="1" i="1" dirty="0">
                <a:solidFill>
                  <a:schemeClr val="tx2">
                    <a:lumMod val="90000"/>
                    <a:lumOff val="10000"/>
                  </a:schemeClr>
                </a:solidFill>
                <a:latin typeface="+mj-lt"/>
              </a:rPr>
              <a:t>C. </a:t>
            </a:r>
            <a:r>
              <a:rPr lang="en-US" sz="3200" b="1" i="1" dirty="0" err="1">
                <a:solidFill>
                  <a:schemeClr val="tx2">
                    <a:lumMod val="90000"/>
                    <a:lumOff val="10000"/>
                  </a:schemeClr>
                </a:solidFill>
                <a:latin typeface="+mj-lt"/>
              </a:rPr>
              <a:t>auris</a:t>
            </a:r>
            <a:r>
              <a:rPr lang="en-US" sz="3200" b="1" i="1" dirty="0">
                <a:solidFill>
                  <a:schemeClr val="tx2">
                    <a:lumMod val="90000"/>
                    <a:lumOff val="10000"/>
                  </a:schemeClr>
                </a:solidFill>
                <a:latin typeface="+mj-lt"/>
              </a:rPr>
              <a:t> </a:t>
            </a:r>
            <a:r>
              <a:rPr lang="en-US" sz="3200" b="1" dirty="0">
                <a:solidFill>
                  <a:schemeClr val="tx2">
                    <a:lumMod val="90000"/>
                    <a:lumOff val="10000"/>
                  </a:schemeClr>
                </a:solidFill>
                <a:latin typeface="+mj-lt"/>
              </a:rPr>
              <a:t>Prevalence</a:t>
            </a:r>
          </a:p>
        </p:txBody>
      </p:sp>
      <p:sp>
        <p:nvSpPr>
          <p:cNvPr id="103" name="Oval 102"/>
          <p:cNvSpPr/>
          <p:nvPr/>
        </p:nvSpPr>
        <p:spPr>
          <a:xfrm>
            <a:off x="8622591" y="1911857"/>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4" name="Oval 103"/>
          <p:cNvSpPr/>
          <p:nvPr/>
        </p:nvSpPr>
        <p:spPr>
          <a:xfrm>
            <a:off x="8640448" y="2140457"/>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5" name="Oval 104"/>
          <p:cNvSpPr/>
          <p:nvPr/>
        </p:nvSpPr>
        <p:spPr>
          <a:xfrm>
            <a:off x="8017614" y="1597009"/>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6" name="Oval 105"/>
          <p:cNvSpPr/>
          <p:nvPr/>
        </p:nvSpPr>
        <p:spPr>
          <a:xfrm>
            <a:off x="8006450" y="1900632"/>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7" name="Oval 106"/>
          <p:cNvSpPr/>
          <p:nvPr/>
        </p:nvSpPr>
        <p:spPr>
          <a:xfrm>
            <a:off x="8024312" y="2129232"/>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8" name="Oval 107"/>
          <p:cNvSpPr/>
          <p:nvPr/>
        </p:nvSpPr>
        <p:spPr>
          <a:xfrm>
            <a:off x="6708728" y="1527969"/>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9" name="Oval 108"/>
          <p:cNvSpPr/>
          <p:nvPr/>
        </p:nvSpPr>
        <p:spPr>
          <a:xfrm>
            <a:off x="3434008" y="1832769"/>
            <a:ext cx="203147" cy="152400"/>
          </a:xfrm>
          <a:prstGeom prst="ellipse">
            <a:avLst/>
          </a:prstGeom>
          <a:solidFill>
            <a:schemeClr val="bg1"/>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0" name="Oval 109"/>
          <p:cNvSpPr/>
          <p:nvPr/>
        </p:nvSpPr>
        <p:spPr>
          <a:xfrm>
            <a:off x="3434008" y="1527969"/>
            <a:ext cx="203147" cy="152400"/>
          </a:xfrm>
          <a:prstGeom prst="ellipse">
            <a:avLst/>
          </a:prstGeom>
          <a:solidFill>
            <a:srgbClr val="FFFFFF"/>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1" name="Oval 110"/>
          <p:cNvSpPr/>
          <p:nvPr/>
        </p:nvSpPr>
        <p:spPr>
          <a:xfrm>
            <a:off x="976749" y="2700531"/>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2" name="Oval 111"/>
          <p:cNvSpPr/>
          <p:nvPr/>
        </p:nvSpPr>
        <p:spPr>
          <a:xfrm>
            <a:off x="1026319" y="3103779"/>
            <a:ext cx="203147" cy="152400"/>
          </a:xfrm>
          <a:prstGeom prst="ellipse">
            <a:avLst/>
          </a:prstGeom>
          <a:solidFill>
            <a:srgbClr val="FFFFFF"/>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3" name="Oval 112"/>
          <p:cNvSpPr/>
          <p:nvPr/>
        </p:nvSpPr>
        <p:spPr>
          <a:xfrm>
            <a:off x="6708728" y="4062677"/>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4" name="Oval 113"/>
          <p:cNvSpPr/>
          <p:nvPr/>
        </p:nvSpPr>
        <p:spPr>
          <a:xfrm>
            <a:off x="7332979" y="4405391"/>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5" name="Oval 114"/>
          <p:cNvSpPr/>
          <p:nvPr/>
        </p:nvSpPr>
        <p:spPr>
          <a:xfrm>
            <a:off x="7337852" y="40404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7" name="Rectangle 116"/>
          <p:cNvSpPr/>
          <p:nvPr/>
        </p:nvSpPr>
        <p:spPr>
          <a:xfrm>
            <a:off x="1717421" y="2622810"/>
            <a:ext cx="8836898" cy="1094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8" name="TextBox 117"/>
          <p:cNvSpPr txBox="1"/>
          <p:nvPr/>
        </p:nvSpPr>
        <p:spPr>
          <a:xfrm>
            <a:off x="4164515" y="3049448"/>
            <a:ext cx="3453500" cy="830954"/>
          </a:xfrm>
          <a:prstGeom prst="rect">
            <a:avLst/>
          </a:prstGeom>
          <a:noFill/>
        </p:spPr>
        <p:txBody>
          <a:bodyPr wrap="square" lIns="91396" tIns="45699" rIns="91396" bIns="45699" rtlCol="0">
            <a:spAutoFit/>
          </a:bodyPr>
          <a:lstStyle/>
          <a:p>
            <a:r>
              <a:rPr lang="en-US" b="1" dirty="0"/>
              <a:t>Prevalence=1.5% (1/69)</a:t>
            </a:r>
          </a:p>
        </p:txBody>
      </p:sp>
      <p:sp>
        <p:nvSpPr>
          <p:cNvPr id="119" name="Oval 118"/>
          <p:cNvSpPr/>
          <p:nvPr/>
        </p:nvSpPr>
        <p:spPr>
          <a:xfrm>
            <a:off x="746381" y="4831989"/>
            <a:ext cx="203147" cy="152400"/>
          </a:xfrm>
          <a:prstGeom prst="ellipse">
            <a:avLst/>
          </a:prstGeom>
          <a:solidFill>
            <a:srgbClr val="9A3C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20" name="Oval 119"/>
          <p:cNvSpPr/>
          <p:nvPr/>
        </p:nvSpPr>
        <p:spPr>
          <a:xfrm>
            <a:off x="736408" y="52578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21" name="TextBox 120"/>
          <p:cNvSpPr txBox="1"/>
          <p:nvPr/>
        </p:nvSpPr>
        <p:spPr>
          <a:xfrm>
            <a:off x="926858" y="4732435"/>
            <a:ext cx="8024310" cy="1569660"/>
          </a:xfrm>
          <a:prstGeom prst="rect">
            <a:avLst/>
          </a:prstGeom>
          <a:noFill/>
        </p:spPr>
        <p:txBody>
          <a:bodyPr wrap="square" lIns="91396" tIns="45699" rIns="91396" bIns="45699" rtlCol="0">
            <a:spAutoFit/>
          </a:bodyPr>
          <a:lstStyle/>
          <a:p>
            <a:r>
              <a:rPr lang="en-US" b="1" i="1" dirty="0"/>
              <a:t>C. </a:t>
            </a:r>
            <a:r>
              <a:rPr lang="en-US" b="1" i="1" dirty="0" err="1"/>
              <a:t>auris</a:t>
            </a:r>
            <a:r>
              <a:rPr lang="en-US" b="1" dirty="0"/>
              <a:t> positive (1)</a:t>
            </a:r>
          </a:p>
          <a:p>
            <a:r>
              <a:rPr lang="en-US" b="1" dirty="0"/>
              <a:t>Screened negative for </a:t>
            </a:r>
            <a:r>
              <a:rPr lang="en-US" b="1" i="1" dirty="0"/>
              <a:t>C. </a:t>
            </a:r>
            <a:r>
              <a:rPr lang="en-US" b="1" i="1" dirty="0" err="1"/>
              <a:t>auris</a:t>
            </a:r>
            <a:r>
              <a:rPr lang="en-US" b="1" i="1" dirty="0"/>
              <a:t> </a:t>
            </a:r>
            <a:r>
              <a:rPr lang="en-US" b="1" dirty="0"/>
              <a:t>(65)</a:t>
            </a:r>
          </a:p>
          <a:p>
            <a:r>
              <a:rPr lang="en-US" b="1" dirty="0"/>
              <a:t>Not tested for C. </a:t>
            </a:r>
            <a:r>
              <a:rPr lang="en-US" b="1" dirty="0" err="1"/>
              <a:t>auris</a:t>
            </a:r>
            <a:r>
              <a:rPr lang="en-US" b="1" dirty="0"/>
              <a:t> (refused or not in room) (3) </a:t>
            </a:r>
          </a:p>
          <a:p>
            <a:endParaRPr lang="en-US" b="1" dirty="0"/>
          </a:p>
        </p:txBody>
      </p:sp>
      <p:sp>
        <p:nvSpPr>
          <p:cNvPr id="122" name="Oval 121"/>
          <p:cNvSpPr/>
          <p:nvPr/>
        </p:nvSpPr>
        <p:spPr>
          <a:xfrm>
            <a:off x="736408" y="5638800"/>
            <a:ext cx="203147" cy="1524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9" name="Oval 78">
            <a:extLst>
              <a:ext uri="{FF2B5EF4-FFF2-40B4-BE49-F238E27FC236}">
                <a16:creationId xmlns="" xmlns:a16="http://schemas.microsoft.com/office/drawing/2014/main" id="{5E94F49F-DF63-47EB-97AC-4B99187DEB77}"/>
              </a:ext>
            </a:extLst>
          </p:cNvPr>
          <p:cNvSpPr/>
          <p:nvPr/>
        </p:nvSpPr>
        <p:spPr>
          <a:xfrm>
            <a:off x="1003041" y="210081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 name="TextBox 1">
            <a:extLst>
              <a:ext uri="{FF2B5EF4-FFF2-40B4-BE49-F238E27FC236}">
                <a16:creationId xmlns="" xmlns:a16="http://schemas.microsoft.com/office/drawing/2014/main" id="{F122C76D-B5C3-48EE-BD96-5FCCE1AFC3F7}"/>
              </a:ext>
            </a:extLst>
          </p:cNvPr>
          <p:cNvSpPr txBox="1"/>
          <p:nvPr/>
        </p:nvSpPr>
        <p:spPr>
          <a:xfrm>
            <a:off x="9954207" y="5933084"/>
            <a:ext cx="2133044" cy="461665"/>
          </a:xfrm>
          <a:prstGeom prst="rect">
            <a:avLst/>
          </a:prstGeom>
          <a:noFill/>
        </p:spPr>
        <p:txBody>
          <a:bodyPr wrap="square" lIns="91396" tIns="45699" rIns="91396" bIns="45699" rtlCol="0">
            <a:spAutoFit/>
          </a:bodyPr>
          <a:lstStyle/>
          <a:p>
            <a:r>
              <a:rPr lang="en-US" dirty="0"/>
              <a:t>PPS # 1</a:t>
            </a:r>
          </a:p>
        </p:txBody>
      </p:sp>
      <p:sp>
        <p:nvSpPr>
          <p:cNvPr id="3" name="TextBox 2"/>
          <p:cNvSpPr txBox="1"/>
          <p:nvPr/>
        </p:nvSpPr>
        <p:spPr>
          <a:xfrm>
            <a:off x="27111" y="6519446"/>
            <a:ext cx="6553397" cy="338554"/>
          </a:xfrm>
          <a:prstGeom prst="rect">
            <a:avLst/>
          </a:prstGeom>
          <a:noFill/>
        </p:spPr>
        <p:txBody>
          <a:bodyPr wrap="none" rtlCol="0">
            <a:spAutoFit/>
          </a:bodyPr>
          <a:lstStyle/>
          <a:p>
            <a:r>
              <a:rPr lang="en-US" sz="1600" b="1" dirty="0"/>
              <a:t>S</a:t>
            </a:r>
            <a:r>
              <a:rPr lang="en-US" sz="1600" b="1" dirty="0" smtClean="0"/>
              <a:t>lides </a:t>
            </a:r>
            <a:r>
              <a:rPr lang="en-US" sz="1600" b="1" dirty="0"/>
              <a:t>courtesy of M. </a:t>
            </a:r>
            <a:r>
              <a:rPr lang="en-US" sz="1600" b="1" dirty="0" err="1"/>
              <a:t>Pacilli</a:t>
            </a:r>
            <a:r>
              <a:rPr lang="en-US" sz="1600" b="1" dirty="0"/>
              <a:t>-Chicago Department of Public Health</a:t>
            </a:r>
          </a:p>
        </p:txBody>
      </p:sp>
    </p:spTree>
    <p:extLst>
      <p:ext uri="{BB962C8B-B14F-4D97-AF65-F5344CB8AC3E}">
        <p14:creationId xmlns:p14="http://schemas.microsoft.com/office/powerpoint/2010/main" val="481068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1239949"/>
            <a:ext cx="12188825" cy="3618481"/>
          </a:xfrm>
          <a:prstGeom prst="rect">
            <a:avLst/>
          </a:prstGeom>
        </p:spPr>
      </p:pic>
      <p:sp>
        <p:nvSpPr>
          <p:cNvPr id="6" name="Oval 5"/>
          <p:cNvSpPr/>
          <p:nvPr/>
        </p:nvSpPr>
        <p:spPr>
          <a:xfrm>
            <a:off x="7922736" y="4427633"/>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 name="Oval 6"/>
          <p:cNvSpPr/>
          <p:nvPr/>
        </p:nvSpPr>
        <p:spPr>
          <a:xfrm>
            <a:off x="8633751" y="4427633"/>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 name="Oval 7"/>
          <p:cNvSpPr/>
          <p:nvPr/>
        </p:nvSpPr>
        <p:spPr>
          <a:xfrm>
            <a:off x="9243192" y="40466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 name="Oval 9"/>
          <p:cNvSpPr/>
          <p:nvPr/>
        </p:nvSpPr>
        <p:spPr>
          <a:xfrm>
            <a:off x="9243192" y="4427633"/>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 name="Oval 10"/>
          <p:cNvSpPr/>
          <p:nvPr/>
        </p:nvSpPr>
        <p:spPr>
          <a:xfrm>
            <a:off x="9852636" y="40466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2" name="Oval 11"/>
          <p:cNvSpPr/>
          <p:nvPr/>
        </p:nvSpPr>
        <p:spPr>
          <a:xfrm>
            <a:off x="9852636" y="4427633"/>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3" name="Oval 12"/>
          <p:cNvSpPr/>
          <p:nvPr/>
        </p:nvSpPr>
        <p:spPr>
          <a:xfrm>
            <a:off x="10563648" y="40466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4" name="Oval 13"/>
          <p:cNvSpPr/>
          <p:nvPr/>
        </p:nvSpPr>
        <p:spPr>
          <a:xfrm>
            <a:off x="11071516" y="40466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5" name="Oval 14"/>
          <p:cNvSpPr/>
          <p:nvPr/>
        </p:nvSpPr>
        <p:spPr>
          <a:xfrm>
            <a:off x="10563648" y="4427633"/>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6" name="Oval 15"/>
          <p:cNvSpPr/>
          <p:nvPr/>
        </p:nvSpPr>
        <p:spPr>
          <a:xfrm>
            <a:off x="11071516" y="4427633"/>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7" name="Oval 16"/>
          <p:cNvSpPr/>
          <p:nvPr/>
        </p:nvSpPr>
        <p:spPr>
          <a:xfrm>
            <a:off x="11071516" y="34370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8" name="Oval 17"/>
          <p:cNvSpPr/>
          <p:nvPr/>
        </p:nvSpPr>
        <p:spPr>
          <a:xfrm>
            <a:off x="11579386" y="34370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dirty="0"/>
          </a:p>
        </p:txBody>
      </p:sp>
      <p:sp>
        <p:nvSpPr>
          <p:cNvPr id="19" name="Oval 18"/>
          <p:cNvSpPr/>
          <p:nvPr/>
        </p:nvSpPr>
        <p:spPr>
          <a:xfrm>
            <a:off x="11071516" y="19892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0" name="Oval 19"/>
          <p:cNvSpPr/>
          <p:nvPr/>
        </p:nvSpPr>
        <p:spPr>
          <a:xfrm>
            <a:off x="9852636" y="19892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1" name="Oval 20"/>
          <p:cNvSpPr/>
          <p:nvPr/>
        </p:nvSpPr>
        <p:spPr>
          <a:xfrm>
            <a:off x="9852636" y="16082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2" name="Oval 21"/>
          <p:cNvSpPr/>
          <p:nvPr/>
        </p:nvSpPr>
        <p:spPr>
          <a:xfrm>
            <a:off x="9243192" y="19892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3" name="Oval 22"/>
          <p:cNvSpPr/>
          <p:nvPr/>
        </p:nvSpPr>
        <p:spPr>
          <a:xfrm>
            <a:off x="7414871" y="21416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4" name="Oval 23"/>
          <p:cNvSpPr/>
          <p:nvPr/>
        </p:nvSpPr>
        <p:spPr>
          <a:xfrm>
            <a:off x="6703856" y="21416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5" name="Oval 24"/>
          <p:cNvSpPr/>
          <p:nvPr/>
        </p:nvSpPr>
        <p:spPr>
          <a:xfrm>
            <a:off x="3453500" y="21416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6" name="Oval 25"/>
          <p:cNvSpPr/>
          <p:nvPr/>
        </p:nvSpPr>
        <p:spPr>
          <a:xfrm>
            <a:off x="2844059" y="18368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7" name="Oval 26"/>
          <p:cNvSpPr/>
          <p:nvPr/>
        </p:nvSpPr>
        <p:spPr>
          <a:xfrm>
            <a:off x="2844059" y="21416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8" name="Oval 27"/>
          <p:cNvSpPr/>
          <p:nvPr/>
        </p:nvSpPr>
        <p:spPr>
          <a:xfrm>
            <a:off x="2133044" y="18368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9" name="Oval 28"/>
          <p:cNvSpPr/>
          <p:nvPr/>
        </p:nvSpPr>
        <p:spPr>
          <a:xfrm>
            <a:off x="2133044" y="21416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0" name="Oval 29"/>
          <p:cNvSpPr/>
          <p:nvPr/>
        </p:nvSpPr>
        <p:spPr>
          <a:xfrm>
            <a:off x="1015735" y="21416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1" name="Oval 30"/>
          <p:cNvSpPr/>
          <p:nvPr/>
        </p:nvSpPr>
        <p:spPr>
          <a:xfrm>
            <a:off x="2844059" y="40466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2" name="Oval 31"/>
          <p:cNvSpPr/>
          <p:nvPr/>
        </p:nvSpPr>
        <p:spPr>
          <a:xfrm>
            <a:off x="4773959" y="404663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3" name="Oval 32"/>
          <p:cNvSpPr/>
          <p:nvPr/>
        </p:nvSpPr>
        <p:spPr>
          <a:xfrm>
            <a:off x="4773959" y="4427633"/>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4" name="Oval 33"/>
          <p:cNvSpPr/>
          <p:nvPr/>
        </p:nvSpPr>
        <p:spPr>
          <a:xfrm>
            <a:off x="5383400" y="4427633"/>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5" name="Oval 34"/>
          <p:cNvSpPr/>
          <p:nvPr/>
        </p:nvSpPr>
        <p:spPr>
          <a:xfrm>
            <a:off x="8633751" y="40466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6" name="Oval 35"/>
          <p:cNvSpPr/>
          <p:nvPr/>
        </p:nvSpPr>
        <p:spPr>
          <a:xfrm>
            <a:off x="11579386" y="3056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7" name="Oval 36"/>
          <p:cNvSpPr/>
          <p:nvPr/>
        </p:nvSpPr>
        <p:spPr>
          <a:xfrm>
            <a:off x="11579386" y="2675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8" name="Oval 37"/>
          <p:cNvSpPr/>
          <p:nvPr/>
        </p:nvSpPr>
        <p:spPr>
          <a:xfrm>
            <a:off x="11071516" y="3056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9" name="Oval 38"/>
          <p:cNvSpPr/>
          <p:nvPr/>
        </p:nvSpPr>
        <p:spPr>
          <a:xfrm>
            <a:off x="11071516" y="2675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0" name="Oval 39"/>
          <p:cNvSpPr/>
          <p:nvPr/>
        </p:nvSpPr>
        <p:spPr>
          <a:xfrm>
            <a:off x="11071516" y="16082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1" name="Oval 40"/>
          <p:cNvSpPr/>
          <p:nvPr/>
        </p:nvSpPr>
        <p:spPr>
          <a:xfrm>
            <a:off x="10563648" y="16082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2" name="Oval 41"/>
          <p:cNvSpPr/>
          <p:nvPr/>
        </p:nvSpPr>
        <p:spPr>
          <a:xfrm>
            <a:off x="10563648" y="19892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3" name="Oval 42"/>
          <p:cNvSpPr/>
          <p:nvPr/>
        </p:nvSpPr>
        <p:spPr>
          <a:xfrm>
            <a:off x="9243192" y="16082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4" name="Oval 43"/>
          <p:cNvSpPr/>
          <p:nvPr/>
        </p:nvSpPr>
        <p:spPr>
          <a:xfrm>
            <a:off x="8633751" y="16082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5" name="Oval 44"/>
          <p:cNvSpPr/>
          <p:nvPr/>
        </p:nvSpPr>
        <p:spPr>
          <a:xfrm>
            <a:off x="7414871" y="1532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6" name="Oval 45"/>
          <p:cNvSpPr/>
          <p:nvPr/>
        </p:nvSpPr>
        <p:spPr>
          <a:xfrm>
            <a:off x="7414871" y="17606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7" name="Oval 46"/>
          <p:cNvSpPr/>
          <p:nvPr/>
        </p:nvSpPr>
        <p:spPr>
          <a:xfrm>
            <a:off x="2844059" y="1532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8" name="Oval 47"/>
          <p:cNvSpPr/>
          <p:nvPr/>
        </p:nvSpPr>
        <p:spPr>
          <a:xfrm>
            <a:off x="6703856" y="17606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9" name="Oval 48"/>
          <p:cNvSpPr/>
          <p:nvPr/>
        </p:nvSpPr>
        <p:spPr>
          <a:xfrm>
            <a:off x="1523603" y="1532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0" name="Oval 49"/>
          <p:cNvSpPr/>
          <p:nvPr/>
        </p:nvSpPr>
        <p:spPr>
          <a:xfrm>
            <a:off x="1523603" y="1836835"/>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1" name="Oval 50"/>
          <p:cNvSpPr/>
          <p:nvPr/>
        </p:nvSpPr>
        <p:spPr>
          <a:xfrm>
            <a:off x="1015735" y="16844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2" name="Oval 51"/>
          <p:cNvSpPr/>
          <p:nvPr/>
        </p:nvSpPr>
        <p:spPr>
          <a:xfrm>
            <a:off x="406294" y="16844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3" name="Oval 52"/>
          <p:cNvSpPr/>
          <p:nvPr/>
        </p:nvSpPr>
        <p:spPr>
          <a:xfrm>
            <a:off x="406294" y="2675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4" name="Oval 53"/>
          <p:cNvSpPr/>
          <p:nvPr/>
        </p:nvSpPr>
        <p:spPr>
          <a:xfrm>
            <a:off x="406294" y="31322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5" name="Oval 54"/>
          <p:cNvSpPr/>
          <p:nvPr/>
        </p:nvSpPr>
        <p:spPr>
          <a:xfrm>
            <a:off x="914163" y="40466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6" name="Oval 55"/>
          <p:cNvSpPr/>
          <p:nvPr/>
        </p:nvSpPr>
        <p:spPr>
          <a:xfrm>
            <a:off x="1422032" y="40466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7" name="Oval 56"/>
          <p:cNvSpPr/>
          <p:nvPr/>
        </p:nvSpPr>
        <p:spPr>
          <a:xfrm>
            <a:off x="914163"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8" name="Oval 57"/>
          <p:cNvSpPr/>
          <p:nvPr/>
        </p:nvSpPr>
        <p:spPr>
          <a:xfrm>
            <a:off x="1422032"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9" name="Oval 58"/>
          <p:cNvSpPr/>
          <p:nvPr/>
        </p:nvSpPr>
        <p:spPr>
          <a:xfrm>
            <a:off x="2133044" y="40466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0" name="Oval 59"/>
          <p:cNvSpPr/>
          <p:nvPr/>
        </p:nvSpPr>
        <p:spPr>
          <a:xfrm>
            <a:off x="2133044"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1" name="Oval 60"/>
          <p:cNvSpPr/>
          <p:nvPr/>
        </p:nvSpPr>
        <p:spPr>
          <a:xfrm>
            <a:off x="2844059"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2" name="Oval 61"/>
          <p:cNvSpPr/>
          <p:nvPr/>
        </p:nvSpPr>
        <p:spPr>
          <a:xfrm>
            <a:off x="3453500" y="40466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3" name="Oval 62"/>
          <p:cNvSpPr/>
          <p:nvPr/>
        </p:nvSpPr>
        <p:spPr>
          <a:xfrm>
            <a:off x="3453500"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4" name="Oval 63"/>
          <p:cNvSpPr/>
          <p:nvPr/>
        </p:nvSpPr>
        <p:spPr>
          <a:xfrm>
            <a:off x="4164515" y="4427633"/>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5" name="Oval 64"/>
          <p:cNvSpPr/>
          <p:nvPr/>
        </p:nvSpPr>
        <p:spPr>
          <a:xfrm>
            <a:off x="5992840" y="40466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6" name="Oval 65"/>
          <p:cNvSpPr/>
          <p:nvPr/>
        </p:nvSpPr>
        <p:spPr>
          <a:xfrm>
            <a:off x="5992840"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7" name="Oval 66"/>
          <p:cNvSpPr/>
          <p:nvPr/>
        </p:nvSpPr>
        <p:spPr>
          <a:xfrm>
            <a:off x="6703856" y="4427633"/>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8" name="Oval 67"/>
          <p:cNvSpPr/>
          <p:nvPr/>
        </p:nvSpPr>
        <p:spPr>
          <a:xfrm>
            <a:off x="2133044" y="153203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3" name="TextBox 72"/>
          <p:cNvSpPr txBox="1"/>
          <p:nvPr/>
        </p:nvSpPr>
        <p:spPr>
          <a:xfrm>
            <a:off x="1625177" y="213810"/>
            <a:ext cx="8598386" cy="1077219"/>
          </a:xfrm>
          <a:prstGeom prst="rect">
            <a:avLst/>
          </a:prstGeom>
          <a:noFill/>
        </p:spPr>
        <p:txBody>
          <a:bodyPr wrap="square" lIns="91396" tIns="45699" rIns="91396" bIns="45699" rtlCol="0">
            <a:spAutoFit/>
          </a:bodyPr>
          <a:lstStyle/>
          <a:p>
            <a:pPr algn="ctr"/>
            <a:r>
              <a:rPr lang="en-US" sz="3200" b="1" dirty="0" err="1">
                <a:solidFill>
                  <a:schemeClr val="tx2">
                    <a:lumMod val="90000"/>
                    <a:lumOff val="10000"/>
                  </a:schemeClr>
                </a:solidFill>
                <a:latin typeface="+mj-lt"/>
              </a:rPr>
              <a:t>vSNF</a:t>
            </a:r>
            <a:r>
              <a:rPr lang="en-US" sz="3200" b="1" dirty="0">
                <a:solidFill>
                  <a:schemeClr val="tx2">
                    <a:lumMod val="90000"/>
                    <a:lumOff val="10000"/>
                  </a:schemeClr>
                </a:solidFill>
                <a:latin typeface="+mj-lt"/>
              </a:rPr>
              <a:t> A Vent-Floor</a:t>
            </a:r>
          </a:p>
          <a:p>
            <a:pPr algn="ctr"/>
            <a:r>
              <a:rPr lang="en-US" sz="3200" b="1" dirty="0">
                <a:solidFill>
                  <a:schemeClr val="tx2">
                    <a:lumMod val="90000"/>
                    <a:lumOff val="10000"/>
                  </a:schemeClr>
                </a:solidFill>
                <a:latin typeface="+mj-lt"/>
              </a:rPr>
              <a:t>1/30/18 </a:t>
            </a:r>
            <a:r>
              <a:rPr lang="en-US" sz="3200" b="1" i="1" dirty="0">
                <a:solidFill>
                  <a:schemeClr val="tx2">
                    <a:lumMod val="90000"/>
                    <a:lumOff val="10000"/>
                  </a:schemeClr>
                </a:solidFill>
                <a:latin typeface="+mj-lt"/>
              </a:rPr>
              <a:t>C. </a:t>
            </a:r>
            <a:r>
              <a:rPr lang="en-US" sz="3200" b="1" i="1" dirty="0" err="1">
                <a:solidFill>
                  <a:schemeClr val="tx2">
                    <a:lumMod val="90000"/>
                    <a:lumOff val="10000"/>
                  </a:schemeClr>
                </a:solidFill>
                <a:latin typeface="+mj-lt"/>
              </a:rPr>
              <a:t>auris</a:t>
            </a:r>
            <a:r>
              <a:rPr lang="en-US" sz="3200" b="1" i="1" dirty="0">
                <a:solidFill>
                  <a:schemeClr val="tx2">
                    <a:lumMod val="90000"/>
                    <a:lumOff val="10000"/>
                  </a:schemeClr>
                </a:solidFill>
                <a:latin typeface="+mj-lt"/>
              </a:rPr>
              <a:t> </a:t>
            </a:r>
            <a:r>
              <a:rPr lang="en-US" sz="3200" b="1" dirty="0">
                <a:solidFill>
                  <a:schemeClr val="tx2">
                    <a:lumMod val="90000"/>
                    <a:lumOff val="10000"/>
                  </a:schemeClr>
                </a:solidFill>
                <a:latin typeface="+mj-lt"/>
              </a:rPr>
              <a:t>Prevalence</a:t>
            </a:r>
          </a:p>
        </p:txBody>
      </p:sp>
      <p:sp>
        <p:nvSpPr>
          <p:cNvPr id="78" name="Rectangle 77"/>
          <p:cNvSpPr/>
          <p:nvPr/>
        </p:nvSpPr>
        <p:spPr>
          <a:xfrm>
            <a:off x="1717421" y="2622810"/>
            <a:ext cx="8836898" cy="1094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9" name="Oval 78"/>
          <p:cNvSpPr/>
          <p:nvPr/>
        </p:nvSpPr>
        <p:spPr>
          <a:xfrm>
            <a:off x="8622591" y="1911857"/>
            <a:ext cx="203147" cy="152400"/>
          </a:xfrm>
          <a:prstGeom prst="ellipse">
            <a:avLst/>
          </a:prstGeom>
          <a:solidFill>
            <a:schemeClr val="bg1"/>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0" name="Oval 79"/>
          <p:cNvSpPr/>
          <p:nvPr/>
        </p:nvSpPr>
        <p:spPr>
          <a:xfrm>
            <a:off x="8640448" y="2140457"/>
            <a:ext cx="203147" cy="152400"/>
          </a:xfrm>
          <a:prstGeom prst="ellipse">
            <a:avLst/>
          </a:prstGeom>
          <a:solidFill>
            <a:schemeClr val="bg1"/>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1" name="Oval 80"/>
          <p:cNvSpPr/>
          <p:nvPr/>
        </p:nvSpPr>
        <p:spPr>
          <a:xfrm>
            <a:off x="8017614" y="1597009"/>
            <a:ext cx="203147" cy="152400"/>
          </a:xfrm>
          <a:prstGeom prst="ellipse">
            <a:avLst/>
          </a:prstGeom>
          <a:solidFill>
            <a:srgbClr val="FFFFFF"/>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4" name="Oval 83"/>
          <p:cNvSpPr/>
          <p:nvPr/>
        </p:nvSpPr>
        <p:spPr>
          <a:xfrm>
            <a:off x="6708728" y="1527969"/>
            <a:ext cx="203147" cy="152400"/>
          </a:xfrm>
          <a:prstGeom prst="ellipse">
            <a:avLst/>
          </a:prstGeom>
          <a:solidFill>
            <a:srgbClr val="FFFFFF"/>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5" name="Oval 84"/>
          <p:cNvSpPr/>
          <p:nvPr/>
        </p:nvSpPr>
        <p:spPr>
          <a:xfrm>
            <a:off x="3434008" y="1527969"/>
            <a:ext cx="203147" cy="152400"/>
          </a:xfrm>
          <a:prstGeom prst="ellipse">
            <a:avLst/>
          </a:prstGeom>
          <a:solidFill>
            <a:srgbClr val="FFFFFF"/>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 name="TextBox 1"/>
          <p:cNvSpPr txBox="1"/>
          <p:nvPr/>
        </p:nvSpPr>
        <p:spPr>
          <a:xfrm>
            <a:off x="4164515" y="3049448"/>
            <a:ext cx="3453500" cy="830954"/>
          </a:xfrm>
          <a:prstGeom prst="rect">
            <a:avLst/>
          </a:prstGeom>
          <a:noFill/>
        </p:spPr>
        <p:txBody>
          <a:bodyPr wrap="square" lIns="91396" tIns="45699" rIns="91396" bIns="45699" rtlCol="0">
            <a:spAutoFit/>
          </a:bodyPr>
          <a:lstStyle/>
          <a:p>
            <a:r>
              <a:rPr lang="en-US" b="1" dirty="0"/>
              <a:t>Prevalence=43% (29/67)</a:t>
            </a:r>
          </a:p>
        </p:txBody>
      </p:sp>
      <p:sp>
        <p:nvSpPr>
          <p:cNvPr id="82" name="Oval 81"/>
          <p:cNvSpPr/>
          <p:nvPr/>
        </p:nvSpPr>
        <p:spPr>
          <a:xfrm>
            <a:off x="746381" y="4876800"/>
            <a:ext cx="203147" cy="152400"/>
          </a:xfrm>
          <a:prstGeom prst="ellipse">
            <a:avLst/>
          </a:prstGeom>
          <a:solidFill>
            <a:srgbClr val="9A3C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3" name="Oval 82"/>
          <p:cNvSpPr/>
          <p:nvPr/>
        </p:nvSpPr>
        <p:spPr>
          <a:xfrm>
            <a:off x="736408" y="52578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6" name="TextBox 85"/>
          <p:cNvSpPr txBox="1"/>
          <p:nvPr/>
        </p:nvSpPr>
        <p:spPr>
          <a:xfrm>
            <a:off x="926858" y="4732435"/>
            <a:ext cx="8024310" cy="1569660"/>
          </a:xfrm>
          <a:prstGeom prst="rect">
            <a:avLst/>
          </a:prstGeom>
          <a:noFill/>
        </p:spPr>
        <p:txBody>
          <a:bodyPr wrap="square" lIns="91396" tIns="45699" rIns="91396" bIns="45699" rtlCol="0">
            <a:spAutoFit/>
          </a:bodyPr>
          <a:lstStyle/>
          <a:p>
            <a:r>
              <a:rPr lang="en-US" b="1" i="1" dirty="0"/>
              <a:t>C. </a:t>
            </a:r>
            <a:r>
              <a:rPr lang="en-US" b="1" i="1" dirty="0" err="1"/>
              <a:t>auris</a:t>
            </a:r>
            <a:r>
              <a:rPr lang="en-US" b="1" dirty="0"/>
              <a:t> positive (29)</a:t>
            </a:r>
          </a:p>
          <a:p>
            <a:r>
              <a:rPr lang="en-US" b="1" dirty="0"/>
              <a:t>Screened negative for </a:t>
            </a:r>
            <a:r>
              <a:rPr lang="en-US" b="1" i="1" dirty="0"/>
              <a:t>C. </a:t>
            </a:r>
            <a:r>
              <a:rPr lang="en-US" b="1" i="1" dirty="0" err="1"/>
              <a:t>auris</a:t>
            </a:r>
            <a:r>
              <a:rPr lang="en-US" b="1" i="1" dirty="0"/>
              <a:t> </a:t>
            </a:r>
            <a:r>
              <a:rPr lang="en-US" b="1" dirty="0"/>
              <a:t>(33)</a:t>
            </a:r>
          </a:p>
          <a:p>
            <a:r>
              <a:rPr lang="en-US" b="1" dirty="0"/>
              <a:t>Not tested for C. </a:t>
            </a:r>
            <a:r>
              <a:rPr lang="en-US" b="1" dirty="0" err="1"/>
              <a:t>auris</a:t>
            </a:r>
            <a:r>
              <a:rPr lang="en-US" b="1" dirty="0"/>
              <a:t> (refused or not in room) (5) </a:t>
            </a:r>
          </a:p>
          <a:p>
            <a:endParaRPr lang="en-US" b="1" dirty="0"/>
          </a:p>
        </p:txBody>
      </p:sp>
      <p:sp>
        <p:nvSpPr>
          <p:cNvPr id="87" name="Oval 86"/>
          <p:cNvSpPr/>
          <p:nvPr/>
        </p:nvSpPr>
        <p:spPr>
          <a:xfrm>
            <a:off x="736408" y="5638800"/>
            <a:ext cx="203147" cy="1524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7" name="TextBox 76">
            <a:extLst>
              <a:ext uri="{FF2B5EF4-FFF2-40B4-BE49-F238E27FC236}">
                <a16:creationId xmlns="" xmlns:a16="http://schemas.microsoft.com/office/drawing/2014/main" id="{AB267613-D12C-44A1-85C5-467F7E0365B2}"/>
              </a:ext>
            </a:extLst>
          </p:cNvPr>
          <p:cNvSpPr txBox="1"/>
          <p:nvPr/>
        </p:nvSpPr>
        <p:spPr>
          <a:xfrm>
            <a:off x="9954207" y="5933084"/>
            <a:ext cx="2133044" cy="461665"/>
          </a:xfrm>
          <a:prstGeom prst="rect">
            <a:avLst/>
          </a:prstGeom>
          <a:noFill/>
        </p:spPr>
        <p:txBody>
          <a:bodyPr wrap="square" lIns="91396" tIns="45699" rIns="91396" bIns="45699" rtlCol="0">
            <a:spAutoFit/>
          </a:bodyPr>
          <a:lstStyle/>
          <a:p>
            <a:r>
              <a:rPr lang="en-US" dirty="0"/>
              <a:t>PPS # 2</a:t>
            </a:r>
          </a:p>
        </p:txBody>
      </p:sp>
    </p:spTree>
    <p:extLst>
      <p:ext uri="{BB962C8B-B14F-4D97-AF65-F5344CB8AC3E}">
        <p14:creationId xmlns:p14="http://schemas.microsoft.com/office/powerpoint/2010/main" val="3116715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6750" y="309799"/>
            <a:ext cx="9649486" cy="1077219"/>
          </a:xfrm>
          <a:prstGeom prst="rect">
            <a:avLst/>
          </a:prstGeom>
          <a:noFill/>
        </p:spPr>
        <p:txBody>
          <a:bodyPr wrap="square" lIns="91396" tIns="45699" rIns="91396" bIns="45699" rtlCol="0">
            <a:spAutoFit/>
          </a:bodyPr>
          <a:lstStyle/>
          <a:p>
            <a:pPr algn="ctr"/>
            <a:r>
              <a:rPr lang="en-US" sz="3200" b="1" dirty="0" err="1">
                <a:solidFill>
                  <a:schemeClr val="tx2">
                    <a:lumMod val="90000"/>
                    <a:lumOff val="10000"/>
                  </a:schemeClr>
                </a:solidFill>
                <a:latin typeface="+mj-lt"/>
              </a:rPr>
              <a:t>vSNF</a:t>
            </a:r>
            <a:r>
              <a:rPr lang="en-US" sz="3200" b="1" dirty="0">
                <a:solidFill>
                  <a:schemeClr val="tx2">
                    <a:lumMod val="90000"/>
                    <a:lumOff val="10000"/>
                  </a:schemeClr>
                </a:solidFill>
                <a:latin typeface="+mj-lt"/>
              </a:rPr>
              <a:t> A Vent-Floor</a:t>
            </a:r>
          </a:p>
          <a:p>
            <a:pPr algn="ctr"/>
            <a:r>
              <a:rPr lang="en-US" sz="3200" b="1" dirty="0">
                <a:solidFill>
                  <a:schemeClr val="tx2">
                    <a:lumMod val="90000"/>
                    <a:lumOff val="10000"/>
                  </a:schemeClr>
                </a:solidFill>
                <a:latin typeface="+mj-lt"/>
              </a:rPr>
              <a:t>3/6/18 </a:t>
            </a:r>
            <a:r>
              <a:rPr lang="en-US" sz="3200" b="1" i="1" dirty="0">
                <a:solidFill>
                  <a:schemeClr val="tx2">
                    <a:lumMod val="90000"/>
                    <a:lumOff val="10000"/>
                  </a:schemeClr>
                </a:solidFill>
                <a:latin typeface="+mj-lt"/>
              </a:rPr>
              <a:t>C. </a:t>
            </a:r>
            <a:r>
              <a:rPr lang="en-US" sz="3200" b="1" i="1" dirty="0" err="1">
                <a:solidFill>
                  <a:schemeClr val="tx2">
                    <a:lumMod val="90000"/>
                    <a:lumOff val="10000"/>
                  </a:schemeClr>
                </a:solidFill>
                <a:latin typeface="+mj-lt"/>
              </a:rPr>
              <a:t>auris</a:t>
            </a:r>
            <a:r>
              <a:rPr lang="en-US" sz="3200" b="1" i="1" dirty="0">
                <a:solidFill>
                  <a:schemeClr val="tx2">
                    <a:lumMod val="90000"/>
                    <a:lumOff val="10000"/>
                  </a:schemeClr>
                </a:solidFill>
                <a:latin typeface="+mj-lt"/>
              </a:rPr>
              <a:t> </a:t>
            </a:r>
            <a:r>
              <a:rPr lang="en-US" sz="3200" b="1" dirty="0">
                <a:solidFill>
                  <a:schemeClr val="tx2">
                    <a:lumMod val="90000"/>
                    <a:lumOff val="10000"/>
                  </a:schemeClr>
                </a:solidFill>
                <a:latin typeface="+mj-lt"/>
              </a:rPr>
              <a:t>Prevalence</a:t>
            </a:r>
          </a:p>
        </p:txBody>
      </p:sp>
      <p:pic>
        <p:nvPicPr>
          <p:cNvPr id="5" name="Picture 4"/>
          <p:cNvPicPr>
            <a:picLocks noChangeAspect="1"/>
          </p:cNvPicPr>
          <p:nvPr/>
        </p:nvPicPr>
        <p:blipFill>
          <a:blip r:embed="rId3"/>
          <a:stretch>
            <a:fillRect/>
          </a:stretch>
        </p:blipFill>
        <p:spPr>
          <a:xfrm>
            <a:off x="1" y="1612918"/>
            <a:ext cx="12188825" cy="3618481"/>
          </a:xfrm>
          <a:prstGeom prst="rect">
            <a:avLst/>
          </a:prstGeom>
        </p:spPr>
      </p:pic>
      <p:sp>
        <p:nvSpPr>
          <p:cNvPr id="6" name="Oval 5"/>
          <p:cNvSpPr/>
          <p:nvPr/>
        </p:nvSpPr>
        <p:spPr>
          <a:xfrm>
            <a:off x="7922736" y="4800600"/>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 name="Oval 10"/>
          <p:cNvSpPr/>
          <p:nvPr/>
        </p:nvSpPr>
        <p:spPr>
          <a:xfrm>
            <a:off x="9852636" y="44196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2" name="Oval 11"/>
          <p:cNvSpPr/>
          <p:nvPr/>
        </p:nvSpPr>
        <p:spPr>
          <a:xfrm>
            <a:off x="9852636" y="48006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3" name="Oval 12"/>
          <p:cNvSpPr/>
          <p:nvPr/>
        </p:nvSpPr>
        <p:spPr>
          <a:xfrm>
            <a:off x="10563648" y="44196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4" name="Oval 13"/>
          <p:cNvSpPr/>
          <p:nvPr/>
        </p:nvSpPr>
        <p:spPr>
          <a:xfrm>
            <a:off x="11071516" y="44196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5" name="Oval 14"/>
          <p:cNvSpPr/>
          <p:nvPr/>
        </p:nvSpPr>
        <p:spPr>
          <a:xfrm>
            <a:off x="10563648" y="48006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0" name="Oval 19"/>
          <p:cNvSpPr/>
          <p:nvPr/>
        </p:nvSpPr>
        <p:spPr>
          <a:xfrm>
            <a:off x="9852636" y="23622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1" name="Oval 20"/>
          <p:cNvSpPr/>
          <p:nvPr/>
        </p:nvSpPr>
        <p:spPr>
          <a:xfrm>
            <a:off x="9852636" y="19812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2" name="Oval 21"/>
          <p:cNvSpPr/>
          <p:nvPr/>
        </p:nvSpPr>
        <p:spPr>
          <a:xfrm>
            <a:off x="9243192" y="23622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3" name="Oval 22"/>
          <p:cNvSpPr/>
          <p:nvPr/>
        </p:nvSpPr>
        <p:spPr>
          <a:xfrm>
            <a:off x="7414871" y="2426899"/>
            <a:ext cx="203147" cy="152400"/>
          </a:xfrm>
          <a:prstGeom prst="ellipse">
            <a:avLst/>
          </a:prstGeom>
          <a:no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4" name="Oval 23"/>
          <p:cNvSpPr/>
          <p:nvPr/>
        </p:nvSpPr>
        <p:spPr>
          <a:xfrm>
            <a:off x="6703856" y="2429775"/>
            <a:ext cx="203147" cy="152400"/>
          </a:xfrm>
          <a:prstGeom prst="ellipse">
            <a:avLst/>
          </a:prstGeom>
          <a:no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5" name="Oval 24"/>
          <p:cNvSpPr/>
          <p:nvPr/>
        </p:nvSpPr>
        <p:spPr>
          <a:xfrm>
            <a:off x="3453500" y="2514600"/>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6" name="Oval 25"/>
          <p:cNvSpPr/>
          <p:nvPr/>
        </p:nvSpPr>
        <p:spPr>
          <a:xfrm>
            <a:off x="2844059" y="22098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7" name="Oval 26"/>
          <p:cNvSpPr/>
          <p:nvPr/>
        </p:nvSpPr>
        <p:spPr>
          <a:xfrm>
            <a:off x="2844059" y="25146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8" name="Oval 27"/>
          <p:cNvSpPr/>
          <p:nvPr/>
        </p:nvSpPr>
        <p:spPr>
          <a:xfrm>
            <a:off x="2133044" y="22098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9" name="Oval 28"/>
          <p:cNvSpPr/>
          <p:nvPr/>
        </p:nvSpPr>
        <p:spPr>
          <a:xfrm>
            <a:off x="2133044" y="25146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0" name="Oval 29"/>
          <p:cNvSpPr/>
          <p:nvPr/>
        </p:nvSpPr>
        <p:spPr>
          <a:xfrm>
            <a:off x="1015735" y="2514600"/>
            <a:ext cx="203147" cy="152400"/>
          </a:xfrm>
          <a:prstGeom prst="ellipse">
            <a:avLst/>
          </a:prstGeom>
          <a:no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2" name="Oval 31"/>
          <p:cNvSpPr/>
          <p:nvPr/>
        </p:nvSpPr>
        <p:spPr>
          <a:xfrm>
            <a:off x="4773959" y="44196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3" name="Oval 32"/>
          <p:cNvSpPr/>
          <p:nvPr/>
        </p:nvSpPr>
        <p:spPr>
          <a:xfrm>
            <a:off x="4773959" y="48006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4" name="Oval 33"/>
          <p:cNvSpPr/>
          <p:nvPr/>
        </p:nvSpPr>
        <p:spPr>
          <a:xfrm>
            <a:off x="5383400" y="4800600"/>
            <a:ext cx="203147" cy="152400"/>
          </a:xfrm>
          <a:prstGeom prst="ellipse">
            <a:avLst/>
          </a:prstGeom>
          <a:no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6" name="Oval 35"/>
          <p:cNvSpPr/>
          <p:nvPr/>
        </p:nvSpPr>
        <p:spPr>
          <a:xfrm>
            <a:off x="11495780" y="3422140"/>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7" name="Oval 36"/>
          <p:cNvSpPr/>
          <p:nvPr/>
        </p:nvSpPr>
        <p:spPr>
          <a:xfrm>
            <a:off x="11495780" y="30480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39" name="Oval 38"/>
          <p:cNvSpPr/>
          <p:nvPr/>
        </p:nvSpPr>
        <p:spPr>
          <a:xfrm>
            <a:off x="11033426" y="30480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0" name="Oval 39"/>
          <p:cNvSpPr/>
          <p:nvPr/>
        </p:nvSpPr>
        <p:spPr>
          <a:xfrm>
            <a:off x="11071516" y="19812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1" name="Oval 40"/>
          <p:cNvSpPr/>
          <p:nvPr/>
        </p:nvSpPr>
        <p:spPr>
          <a:xfrm>
            <a:off x="10563648" y="19812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2" name="Oval 41"/>
          <p:cNvSpPr/>
          <p:nvPr/>
        </p:nvSpPr>
        <p:spPr>
          <a:xfrm>
            <a:off x="10563648" y="23622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3" name="Oval 42"/>
          <p:cNvSpPr/>
          <p:nvPr/>
        </p:nvSpPr>
        <p:spPr>
          <a:xfrm>
            <a:off x="9243192" y="19812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4" name="Oval 43"/>
          <p:cNvSpPr/>
          <p:nvPr/>
        </p:nvSpPr>
        <p:spPr>
          <a:xfrm>
            <a:off x="8624888" y="1893499"/>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b="1" dirty="0"/>
          </a:p>
        </p:txBody>
      </p:sp>
      <p:sp>
        <p:nvSpPr>
          <p:cNvPr id="45" name="Oval 44"/>
          <p:cNvSpPr/>
          <p:nvPr/>
        </p:nvSpPr>
        <p:spPr>
          <a:xfrm>
            <a:off x="7414871" y="1905000"/>
            <a:ext cx="203147" cy="152400"/>
          </a:xfrm>
          <a:prstGeom prst="ellipse">
            <a:avLst/>
          </a:prstGeom>
          <a:solidFill>
            <a:srgbClr val="FFFFFF"/>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6" name="Oval 45"/>
          <p:cNvSpPr/>
          <p:nvPr/>
        </p:nvSpPr>
        <p:spPr>
          <a:xfrm>
            <a:off x="7414871" y="2133600"/>
            <a:ext cx="203147" cy="152400"/>
          </a:xfrm>
          <a:prstGeom prst="ellipse">
            <a:avLst/>
          </a:prstGeom>
          <a:solidFill>
            <a:srgbClr val="FFFFFF"/>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8" name="Oval 47"/>
          <p:cNvSpPr/>
          <p:nvPr/>
        </p:nvSpPr>
        <p:spPr>
          <a:xfrm>
            <a:off x="6703856" y="1931599"/>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49" name="Oval 48"/>
          <p:cNvSpPr/>
          <p:nvPr/>
        </p:nvSpPr>
        <p:spPr>
          <a:xfrm>
            <a:off x="1523603" y="1905000"/>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0" name="Oval 49"/>
          <p:cNvSpPr/>
          <p:nvPr/>
        </p:nvSpPr>
        <p:spPr>
          <a:xfrm>
            <a:off x="1523603" y="2209800"/>
            <a:ext cx="203147" cy="152400"/>
          </a:xfrm>
          <a:prstGeom prst="ellipse">
            <a:avLst/>
          </a:prstGeom>
          <a:solidFill>
            <a:schemeClr val="bg1"/>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1" name="Oval 50"/>
          <p:cNvSpPr/>
          <p:nvPr/>
        </p:nvSpPr>
        <p:spPr>
          <a:xfrm>
            <a:off x="1015735" y="20574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2" name="Oval 51"/>
          <p:cNvSpPr/>
          <p:nvPr/>
        </p:nvSpPr>
        <p:spPr>
          <a:xfrm>
            <a:off x="406294" y="20574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3" name="Oval 52"/>
          <p:cNvSpPr/>
          <p:nvPr/>
        </p:nvSpPr>
        <p:spPr>
          <a:xfrm>
            <a:off x="406294" y="30480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4" name="Oval 53"/>
          <p:cNvSpPr/>
          <p:nvPr/>
        </p:nvSpPr>
        <p:spPr>
          <a:xfrm>
            <a:off x="406294" y="3505200"/>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5" name="Oval 54"/>
          <p:cNvSpPr/>
          <p:nvPr/>
        </p:nvSpPr>
        <p:spPr>
          <a:xfrm>
            <a:off x="914163" y="44196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6" name="Oval 55"/>
          <p:cNvSpPr/>
          <p:nvPr/>
        </p:nvSpPr>
        <p:spPr>
          <a:xfrm>
            <a:off x="1422032" y="4419600"/>
            <a:ext cx="203147" cy="152400"/>
          </a:xfrm>
          <a:prstGeom prst="ellipse">
            <a:avLst/>
          </a:prstGeom>
          <a:solidFill>
            <a:srgbClr val="FFFFFF"/>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7" name="Oval 56"/>
          <p:cNvSpPr/>
          <p:nvPr/>
        </p:nvSpPr>
        <p:spPr>
          <a:xfrm>
            <a:off x="914163" y="48006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8" name="Oval 57"/>
          <p:cNvSpPr/>
          <p:nvPr/>
        </p:nvSpPr>
        <p:spPr>
          <a:xfrm>
            <a:off x="1422032" y="4800600"/>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59" name="Oval 58"/>
          <p:cNvSpPr/>
          <p:nvPr/>
        </p:nvSpPr>
        <p:spPr>
          <a:xfrm>
            <a:off x="2133044" y="4419600"/>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0" name="Oval 59"/>
          <p:cNvSpPr/>
          <p:nvPr/>
        </p:nvSpPr>
        <p:spPr>
          <a:xfrm>
            <a:off x="2133044" y="48006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1" name="Oval 60"/>
          <p:cNvSpPr/>
          <p:nvPr/>
        </p:nvSpPr>
        <p:spPr>
          <a:xfrm>
            <a:off x="2844059" y="4800600"/>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2" name="Oval 61"/>
          <p:cNvSpPr/>
          <p:nvPr/>
        </p:nvSpPr>
        <p:spPr>
          <a:xfrm>
            <a:off x="3453500" y="4419600"/>
            <a:ext cx="203147" cy="152400"/>
          </a:xfrm>
          <a:prstGeom prst="ellipse">
            <a:avLst/>
          </a:prstGeom>
          <a:no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3" name="Oval 62"/>
          <p:cNvSpPr/>
          <p:nvPr/>
        </p:nvSpPr>
        <p:spPr>
          <a:xfrm>
            <a:off x="3453500" y="4800600"/>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4" name="Oval 63"/>
          <p:cNvSpPr/>
          <p:nvPr/>
        </p:nvSpPr>
        <p:spPr>
          <a:xfrm>
            <a:off x="4164515" y="48006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5" name="Oval 64"/>
          <p:cNvSpPr/>
          <p:nvPr/>
        </p:nvSpPr>
        <p:spPr>
          <a:xfrm>
            <a:off x="5992840" y="4419600"/>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6" name="Oval 65"/>
          <p:cNvSpPr/>
          <p:nvPr/>
        </p:nvSpPr>
        <p:spPr>
          <a:xfrm>
            <a:off x="5992840" y="4800600"/>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7" name="Oval 66"/>
          <p:cNvSpPr/>
          <p:nvPr/>
        </p:nvSpPr>
        <p:spPr>
          <a:xfrm>
            <a:off x="6703856" y="48006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8" name="Oval 67"/>
          <p:cNvSpPr/>
          <p:nvPr/>
        </p:nvSpPr>
        <p:spPr>
          <a:xfrm>
            <a:off x="2133044" y="19050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69" name="Oval 68"/>
          <p:cNvSpPr/>
          <p:nvPr/>
        </p:nvSpPr>
        <p:spPr>
          <a:xfrm>
            <a:off x="764198" y="5307581"/>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0" name="Oval 69"/>
          <p:cNvSpPr/>
          <p:nvPr/>
        </p:nvSpPr>
        <p:spPr>
          <a:xfrm>
            <a:off x="768270" y="5571227"/>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1" name="TextBox 70"/>
          <p:cNvSpPr txBox="1"/>
          <p:nvPr/>
        </p:nvSpPr>
        <p:spPr>
          <a:xfrm>
            <a:off x="945232" y="5157222"/>
            <a:ext cx="4748563" cy="1569618"/>
          </a:xfrm>
          <a:prstGeom prst="rect">
            <a:avLst/>
          </a:prstGeom>
          <a:noFill/>
        </p:spPr>
        <p:txBody>
          <a:bodyPr wrap="square" lIns="91396" tIns="45699" rIns="91396" bIns="45699" rtlCol="0">
            <a:spAutoFit/>
          </a:bodyPr>
          <a:lstStyle/>
          <a:p>
            <a:pPr>
              <a:lnSpc>
                <a:spcPct val="120000"/>
              </a:lnSpc>
            </a:pPr>
            <a:r>
              <a:rPr lang="en-US" sz="1600" b="1" dirty="0"/>
              <a:t>Screened negative for </a:t>
            </a:r>
            <a:r>
              <a:rPr lang="en-US" sz="1600" b="1" i="1" dirty="0"/>
              <a:t>C. </a:t>
            </a:r>
            <a:r>
              <a:rPr lang="en-US" sz="1600" b="1" i="1" dirty="0" err="1"/>
              <a:t>auris</a:t>
            </a:r>
            <a:r>
              <a:rPr lang="en-US" sz="1600" b="1" i="1" dirty="0"/>
              <a:t> </a:t>
            </a:r>
            <a:r>
              <a:rPr lang="en-US" sz="1600" b="1" dirty="0"/>
              <a:t>(23)</a:t>
            </a:r>
          </a:p>
          <a:p>
            <a:pPr>
              <a:lnSpc>
                <a:spcPct val="120000"/>
              </a:lnSpc>
            </a:pPr>
            <a:r>
              <a:rPr lang="en-US" sz="1600" b="1" dirty="0"/>
              <a:t>New </a:t>
            </a:r>
            <a:r>
              <a:rPr lang="en-US" sz="1600" b="1" i="1" dirty="0"/>
              <a:t>C. </a:t>
            </a:r>
            <a:r>
              <a:rPr lang="en-US" sz="1600" b="1" i="1" dirty="0" err="1"/>
              <a:t>auris</a:t>
            </a:r>
            <a:r>
              <a:rPr lang="en-US" sz="1600" b="1" dirty="0"/>
              <a:t> positive (16)</a:t>
            </a:r>
          </a:p>
          <a:p>
            <a:pPr>
              <a:lnSpc>
                <a:spcPct val="120000"/>
              </a:lnSpc>
            </a:pPr>
            <a:r>
              <a:rPr lang="en-US" sz="1600" b="1" dirty="0"/>
              <a:t>Previous </a:t>
            </a:r>
            <a:r>
              <a:rPr lang="en-US" sz="1600" b="1" i="1" dirty="0"/>
              <a:t>C. </a:t>
            </a:r>
            <a:r>
              <a:rPr lang="en-US" sz="1600" b="1" i="1" dirty="0" err="1"/>
              <a:t>auris</a:t>
            </a:r>
            <a:r>
              <a:rPr lang="en-US" sz="1600" b="1" i="1" dirty="0"/>
              <a:t> </a:t>
            </a:r>
            <a:r>
              <a:rPr lang="en-US" sz="1600" b="1" dirty="0"/>
              <a:t>positive (23)</a:t>
            </a:r>
          </a:p>
          <a:p>
            <a:pPr>
              <a:lnSpc>
                <a:spcPct val="120000"/>
              </a:lnSpc>
            </a:pPr>
            <a:r>
              <a:rPr lang="en-US" sz="1600" b="1" dirty="0"/>
              <a:t>Not tested for </a:t>
            </a:r>
            <a:r>
              <a:rPr lang="en-US" sz="1600" b="1" i="1" dirty="0"/>
              <a:t>C. </a:t>
            </a:r>
            <a:r>
              <a:rPr lang="en-US" sz="1600" b="1" i="1" dirty="0" err="1"/>
              <a:t>auris</a:t>
            </a:r>
            <a:r>
              <a:rPr lang="en-US" sz="1600" b="1" i="1" dirty="0"/>
              <a:t> </a:t>
            </a:r>
            <a:r>
              <a:rPr lang="en-US" sz="1600" b="1" dirty="0"/>
              <a:t>(4)</a:t>
            </a:r>
          </a:p>
          <a:p>
            <a:pPr>
              <a:lnSpc>
                <a:spcPct val="120000"/>
              </a:lnSpc>
            </a:pPr>
            <a:r>
              <a:rPr lang="en-US" sz="1600" b="1" dirty="0"/>
              <a:t>Room previously held positive patients</a:t>
            </a:r>
          </a:p>
        </p:txBody>
      </p:sp>
      <p:sp>
        <p:nvSpPr>
          <p:cNvPr id="72" name="Oval 71"/>
          <p:cNvSpPr/>
          <p:nvPr/>
        </p:nvSpPr>
        <p:spPr>
          <a:xfrm>
            <a:off x="768270" y="5867400"/>
            <a:ext cx="203147" cy="152400"/>
          </a:xfrm>
          <a:prstGeom prst="ellipse">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3" name="Oval 72"/>
          <p:cNvSpPr/>
          <p:nvPr/>
        </p:nvSpPr>
        <p:spPr>
          <a:xfrm>
            <a:off x="8637583" y="4800600"/>
            <a:ext cx="203147" cy="152400"/>
          </a:xfrm>
          <a:prstGeom prst="ellipse">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4" name="Oval 73"/>
          <p:cNvSpPr/>
          <p:nvPr/>
        </p:nvSpPr>
        <p:spPr>
          <a:xfrm>
            <a:off x="9243192" y="4800600"/>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5" name="Oval 74"/>
          <p:cNvSpPr/>
          <p:nvPr/>
        </p:nvSpPr>
        <p:spPr>
          <a:xfrm>
            <a:off x="11493142" y="38100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6" name="Oval 75"/>
          <p:cNvSpPr/>
          <p:nvPr/>
        </p:nvSpPr>
        <p:spPr>
          <a:xfrm>
            <a:off x="8624888" y="21336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7" name="Oval 76"/>
          <p:cNvSpPr/>
          <p:nvPr/>
        </p:nvSpPr>
        <p:spPr>
          <a:xfrm>
            <a:off x="8637583" y="2429775"/>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8" name="Oval 77"/>
          <p:cNvSpPr/>
          <p:nvPr/>
        </p:nvSpPr>
        <p:spPr>
          <a:xfrm>
            <a:off x="8028143" y="2429775"/>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79" name="Oval 78"/>
          <p:cNvSpPr/>
          <p:nvPr/>
        </p:nvSpPr>
        <p:spPr>
          <a:xfrm>
            <a:off x="8028143" y="1969699"/>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1" name="Oval 80"/>
          <p:cNvSpPr/>
          <p:nvPr/>
        </p:nvSpPr>
        <p:spPr>
          <a:xfrm>
            <a:off x="768270" y="6172200"/>
            <a:ext cx="203147" cy="152400"/>
          </a:xfrm>
          <a:prstGeom prst="ellipse">
            <a:avLst/>
          </a:prstGeom>
          <a:solidFill>
            <a:srgbClr val="FFFFFF"/>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2" name="Oval 81"/>
          <p:cNvSpPr/>
          <p:nvPr/>
        </p:nvSpPr>
        <p:spPr>
          <a:xfrm>
            <a:off x="3453500" y="1905000"/>
            <a:ext cx="203147" cy="152400"/>
          </a:xfrm>
          <a:prstGeom prst="ellipse">
            <a:avLst/>
          </a:prstGeom>
          <a:solidFill>
            <a:srgbClr val="FFFFFF"/>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3" name="Oval 82"/>
          <p:cNvSpPr/>
          <p:nvPr/>
        </p:nvSpPr>
        <p:spPr>
          <a:xfrm>
            <a:off x="3453500" y="22098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4" name="Oval 83"/>
          <p:cNvSpPr/>
          <p:nvPr/>
        </p:nvSpPr>
        <p:spPr>
          <a:xfrm>
            <a:off x="967344" y="3505200"/>
            <a:ext cx="203147" cy="152400"/>
          </a:xfrm>
          <a:prstGeom prst="ellipse">
            <a:avLst/>
          </a:prstGeom>
          <a:solidFill>
            <a:srgbClr val="9A3CDE"/>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5" name="Oval 84"/>
          <p:cNvSpPr/>
          <p:nvPr/>
        </p:nvSpPr>
        <p:spPr>
          <a:xfrm>
            <a:off x="7897822" y="4419600"/>
            <a:ext cx="203147" cy="152400"/>
          </a:xfrm>
          <a:prstGeom prst="ellipse">
            <a:avLst/>
          </a:prstGeom>
          <a:no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6" name="Oval 85"/>
          <p:cNvSpPr/>
          <p:nvPr/>
        </p:nvSpPr>
        <p:spPr>
          <a:xfrm>
            <a:off x="5383400" y="4419600"/>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7" name="Oval 86"/>
          <p:cNvSpPr/>
          <p:nvPr/>
        </p:nvSpPr>
        <p:spPr>
          <a:xfrm>
            <a:off x="7313295" y="4800600"/>
            <a:ext cx="203147" cy="152400"/>
          </a:xfrm>
          <a:prstGeom prst="ellipse">
            <a:avLst/>
          </a:prstGeom>
          <a:no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2" name="5-Point Star 1"/>
          <p:cNvSpPr/>
          <p:nvPr/>
        </p:nvSpPr>
        <p:spPr>
          <a:xfrm>
            <a:off x="2834477" y="5053963"/>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8" name="5-Point Star 87"/>
          <p:cNvSpPr/>
          <p:nvPr/>
        </p:nvSpPr>
        <p:spPr>
          <a:xfrm>
            <a:off x="768270" y="6400800"/>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89" name="5-Point Star 88"/>
          <p:cNvSpPr/>
          <p:nvPr/>
        </p:nvSpPr>
        <p:spPr>
          <a:xfrm>
            <a:off x="5383400" y="5066452"/>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90" name="5-Point Star 89"/>
          <p:cNvSpPr/>
          <p:nvPr/>
        </p:nvSpPr>
        <p:spPr>
          <a:xfrm>
            <a:off x="4773959" y="5063576"/>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91" name="5-Point Star 90"/>
          <p:cNvSpPr/>
          <p:nvPr/>
        </p:nvSpPr>
        <p:spPr>
          <a:xfrm>
            <a:off x="9852636" y="5081280"/>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92" name="5-Point Star 91"/>
          <p:cNvSpPr/>
          <p:nvPr/>
        </p:nvSpPr>
        <p:spPr>
          <a:xfrm>
            <a:off x="9243192" y="5068429"/>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93" name="5-Point Star 92"/>
          <p:cNvSpPr/>
          <p:nvPr/>
        </p:nvSpPr>
        <p:spPr>
          <a:xfrm>
            <a:off x="8637583" y="5066452"/>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94" name="5-Point Star 93"/>
          <p:cNvSpPr/>
          <p:nvPr/>
        </p:nvSpPr>
        <p:spPr>
          <a:xfrm>
            <a:off x="7926570" y="5063576"/>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95" name="5-Point Star 94"/>
          <p:cNvSpPr/>
          <p:nvPr/>
        </p:nvSpPr>
        <p:spPr>
          <a:xfrm>
            <a:off x="10868370" y="5081279"/>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96" name="5-Point Star 95"/>
          <p:cNvSpPr/>
          <p:nvPr/>
        </p:nvSpPr>
        <p:spPr>
          <a:xfrm>
            <a:off x="11909500" y="3814140"/>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97" name="5-Point Star 96"/>
          <p:cNvSpPr/>
          <p:nvPr/>
        </p:nvSpPr>
        <p:spPr>
          <a:xfrm>
            <a:off x="10766795" y="1613221"/>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98" name="5-Point Star 97"/>
          <p:cNvSpPr/>
          <p:nvPr/>
        </p:nvSpPr>
        <p:spPr>
          <a:xfrm>
            <a:off x="9547914" y="1596357"/>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99" name="5-Point Star 98"/>
          <p:cNvSpPr/>
          <p:nvPr/>
        </p:nvSpPr>
        <p:spPr>
          <a:xfrm>
            <a:off x="6703856" y="1608068"/>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0" name="5-Point Star 99"/>
          <p:cNvSpPr/>
          <p:nvPr/>
        </p:nvSpPr>
        <p:spPr>
          <a:xfrm>
            <a:off x="7313295" y="1613221"/>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1" name="5-Point Star 100"/>
          <p:cNvSpPr/>
          <p:nvPr/>
        </p:nvSpPr>
        <p:spPr>
          <a:xfrm>
            <a:off x="3453500" y="1574340"/>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2" name="5-Point Star 101"/>
          <p:cNvSpPr/>
          <p:nvPr/>
        </p:nvSpPr>
        <p:spPr>
          <a:xfrm>
            <a:off x="2755182" y="1596357"/>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3" name="5-Point Star 102"/>
          <p:cNvSpPr/>
          <p:nvPr/>
        </p:nvSpPr>
        <p:spPr>
          <a:xfrm>
            <a:off x="2148855" y="1588236"/>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4" name="5-Point Star 103"/>
          <p:cNvSpPr/>
          <p:nvPr/>
        </p:nvSpPr>
        <p:spPr>
          <a:xfrm>
            <a:off x="28508" y="2286321"/>
            <a:ext cx="203147" cy="150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5" name="Oval 104"/>
          <p:cNvSpPr/>
          <p:nvPr/>
        </p:nvSpPr>
        <p:spPr>
          <a:xfrm>
            <a:off x="11071516" y="4800600"/>
            <a:ext cx="203147" cy="152400"/>
          </a:xfrm>
          <a:prstGeom prst="ellipse">
            <a:avLst/>
          </a:prstGeom>
          <a:solidFill>
            <a:srgbClr val="CC99FF"/>
          </a:solidFill>
          <a:ln>
            <a:solidFill>
              <a:srgbClr val="CC99FF"/>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6" name="Oval 105"/>
          <p:cNvSpPr/>
          <p:nvPr/>
        </p:nvSpPr>
        <p:spPr>
          <a:xfrm>
            <a:off x="967344" y="3057525"/>
            <a:ext cx="203147" cy="152400"/>
          </a:xfrm>
          <a:prstGeom prst="ellipse">
            <a:avLst/>
          </a:prstGeom>
          <a:solidFill>
            <a:srgbClr val="FFFFFF"/>
          </a:solidFill>
          <a:ln>
            <a:solidFill>
              <a:srgbClr val="9A3CDE"/>
            </a:solid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7" name="Rectangle 106">
            <a:extLst>
              <a:ext uri="{FF2B5EF4-FFF2-40B4-BE49-F238E27FC236}">
                <a16:creationId xmlns="" xmlns:a16="http://schemas.microsoft.com/office/drawing/2014/main" id="{F6EF3F3F-DC18-464F-9650-0A270E4CC42E}"/>
              </a:ext>
            </a:extLst>
          </p:cNvPr>
          <p:cNvSpPr/>
          <p:nvPr/>
        </p:nvSpPr>
        <p:spPr>
          <a:xfrm>
            <a:off x="1753619" y="2936632"/>
            <a:ext cx="8836898" cy="1094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08" name="TextBox 107">
            <a:extLst>
              <a:ext uri="{FF2B5EF4-FFF2-40B4-BE49-F238E27FC236}">
                <a16:creationId xmlns="" xmlns:a16="http://schemas.microsoft.com/office/drawing/2014/main" id="{D02404C5-2BFF-4445-9D49-0756C83E9D41}"/>
              </a:ext>
            </a:extLst>
          </p:cNvPr>
          <p:cNvSpPr txBox="1"/>
          <p:nvPr/>
        </p:nvSpPr>
        <p:spPr>
          <a:xfrm>
            <a:off x="4200714" y="3363323"/>
            <a:ext cx="3453500" cy="830954"/>
          </a:xfrm>
          <a:prstGeom prst="rect">
            <a:avLst/>
          </a:prstGeom>
          <a:noFill/>
        </p:spPr>
        <p:txBody>
          <a:bodyPr wrap="square" lIns="91396" tIns="45699" rIns="91396" bIns="45699" rtlCol="0">
            <a:spAutoFit/>
          </a:bodyPr>
          <a:lstStyle/>
          <a:p>
            <a:r>
              <a:rPr lang="en-US" b="1" dirty="0"/>
              <a:t>Prevalence=59% (39/66)</a:t>
            </a:r>
          </a:p>
        </p:txBody>
      </p:sp>
      <p:sp>
        <p:nvSpPr>
          <p:cNvPr id="109" name="TextBox 108">
            <a:extLst>
              <a:ext uri="{FF2B5EF4-FFF2-40B4-BE49-F238E27FC236}">
                <a16:creationId xmlns="" xmlns:a16="http://schemas.microsoft.com/office/drawing/2014/main" id="{B1D3691F-9ECE-44ED-8D28-3F6129CD4011}"/>
              </a:ext>
            </a:extLst>
          </p:cNvPr>
          <p:cNvSpPr txBox="1"/>
          <p:nvPr/>
        </p:nvSpPr>
        <p:spPr>
          <a:xfrm>
            <a:off x="9954207" y="5933084"/>
            <a:ext cx="2133044" cy="461665"/>
          </a:xfrm>
          <a:prstGeom prst="rect">
            <a:avLst/>
          </a:prstGeom>
          <a:noFill/>
        </p:spPr>
        <p:txBody>
          <a:bodyPr wrap="square" lIns="91396" tIns="45699" rIns="91396" bIns="45699" rtlCol="0">
            <a:spAutoFit/>
          </a:bodyPr>
          <a:lstStyle/>
          <a:p>
            <a:r>
              <a:rPr lang="en-US" dirty="0"/>
              <a:t>PPS # 3</a:t>
            </a:r>
          </a:p>
        </p:txBody>
      </p:sp>
    </p:spTree>
    <p:extLst>
      <p:ext uri="{BB962C8B-B14F-4D97-AF65-F5344CB8AC3E}">
        <p14:creationId xmlns:p14="http://schemas.microsoft.com/office/powerpoint/2010/main" val="3144576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1779779" y="241415"/>
            <a:ext cx="8598386" cy="1200329"/>
          </a:xfrm>
          <a:prstGeom prst="rect">
            <a:avLst/>
          </a:prstGeom>
          <a:noFill/>
        </p:spPr>
        <p:txBody>
          <a:bodyPr wrap="square" lIns="91396" tIns="45699" rIns="91396" bIns="45699" rtlCol="0">
            <a:spAutoFit/>
          </a:bodyPr>
          <a:lstStyle/>
          <a:p>
            <a:pPr algn="ctr"/>
            <a:r>
              <a:rPr lang="en-US" sz="3600" b="1" dirty="0" err="1">
                <a:solidFill>
                  <a:schemeClr val="tx2">
                    <a:lumMod val="90000"/>
                    <a:lumOff val="10000"/>
                  </a:schemeClr>
                </a:solidFill>
                <a:latin typeface="+mj-lt"/>
              </a:rPr>
              <a:t>vSNF</a:t>
            </a:r>
            <a:r>
              <a:rPr lang="en-US" sz="3600" b="1" dirty="0">
                <a:solidFill>
                  <a:schemeClr val="tx2">
                    <a:lumMod val="90000"/>
                    <a:lumOff val="10000"/>
                  </a:schemeClr>
                </a:solidFill>
                <a:latin typeface="+mj-lt"/>
              </a:rPr>
              <a:t> A Vent-Floor</a:t>
            </a:r>
          </a:p>
          <a:p>
            <a:pPr algn="ctr"/>
            <a:r>
              <a:rPr lang="en-US" sz="3600" b="1" dirty="0">
                <a:solidFill>
                  <a:schemeClr val="tx2">
                    <a:lumMod val="90000"/>
                    <a:lumOff val="10000"/>
                  </a:schemeClr>
                </a:solidFill>
                <a:latin typeface="+mj-lt"/>
              </a:rPr>
              <a:t>10/16/2018 MDRO Prevalence</a:t>
            </a:r>
          </a:p>
        </p:txBody>
      </p:sp>
      <p:sp>
        <p:nvSpPr>
          <p:cNvPr id="78" name="Rectangle 77"/>
          <p:cNvSpPr/>
          <p:nvPr/>
        </p:nvSpPr>
        <p:spPr>
          <a:xfrm>
            <a:off x="1806298" y="2690978"/>
            <a:ext cx="8836898" cy="1094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pic>
        <p:nvPicPr>
          <p:cNvPr id="3" name="Picture 2">
            <a:extLst>
              <a:ext uri="{FF2B5EF4-FFF2-40B4-BE49-F238E27FC236}">
                <a16:creationId xmlns="" xmlns:a16="http://schemas.microsoft.com/office/drawing/2014/main" id="{985EFA27-5606-4958-B024-18005CABAAF7}"/>
              </a:ext>
            </a:extLst>
          </p:cNvPr>
          <p:cNvPicPr>
            <a:picLocks noChangeAspect="1"/>
          </p:cNvPicPr>
          <p:nvPr/>
        </p:nvPicPr>
        <p:blipFill>
          <a:blip r:embed="rId3"/>
          <a:stretch>
            <a:fillRect/>
          </a:stretch>
        </p:blipFill>
        <p:spPr>
          <a:xfrm>
            <a:off x="261429" y="1441744"/>
            <a:ext cx="11950839" cy="5174871"/>
          </a:xfrm>
          <a:prstGeom prst="rect">
            <a:avLst/>
          </a:prstGeom>
        </p:spPr>
      </p:pic>
      <p:sp>
        <p:nvSpPr>
          <p:cNvPr id="5" name="TextBox 4">
            <a:extLst>
              <a:ext uri="{FF2B5EF4-FFF2-40B4-BE49-F238E27FC236}">
                <a16:creationId xmlns="" xmlns:a16="http://schemas.microsoft.com/office/drawing/2014/main" id="{0FF1F8F8-7360-46ED-8652-8A8406F50A44}"/>
              </a:ext>
            </a:extLst>
          </p:cNvPr>
          <p:cNvSpPr txBox="1"/>
          <p:nvPr/>
        </p:nvSpPr>
        <p:spPr>
          <a:xfrm>
            <a:off x="9954207" y="5933084"/>
            <a:ext cx="2133044" cy="461665"/>
          </a:xfrm>
          <a:prstGeom prst="rect">
            <a:avLst/>
          </a:prstGeom>
          <a:noFill/>
        </p:spPr>
        <p:txBody>
          <a:bodyPr wrap="square" lIns="91396" tIns="45699" rIns="91396" bIns="45699" rtlCol="0">
            <a:spAutoFit/>
          </a:bodyPr>
          <a:lstStyle/>
          <a:p>
            <a:r>
              <a:rPr lang="en-US" dirty="0"/>
              <a:t>PPS # 8</a:t>
            </a:r>
          </a:p>
        </p:txBody>
      </p:sp>
    </p:spTree>
    <p:extLst>
      <p:ext uri="{BB962C8B-B14F-4D97-AF65-F5344CB8AC3E}">
        <p14:creationId xmlns:p14="http://schemas.microsoft.com/office/powerpoint/2010/main" val="678073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98" y="220518"/>
            <a:ext cx="12063464" cy="825500"/>
          </a:xfrm>
        </p:spPr>
        <p:txBody>
          <a:bodyPr/>
          <a:lstStyle/>
          <a:p>
            <a:r>
              <a:rPr lang="en-US" dirty="0" smtClean="0"/>
              <a:t>Challenges In </a:t>
            </a:r>
            <a:r>
              <a:rPr lang="en-US" dirty="0"/>
              <a:t>I</a:t>
            </a:r>
            <a:r>
              <a:rPr lang="en-US" dirty="0" smtClean="0"/>
              <a:t>dentifying </a:t>
            </a:r>
            <a:r>
              <a:rPr lang="en-US" i="1" dirty="0" smtClean="0"/>
              <a:t>C. auris</a:t>
            </a:r>
            <a:endParaRPr lang="en-US" dirty="0"/>
          </a:p>
        </p:txBody>
      </p:sp>
      <p:sp>
        <p:nvSpPr>
          <p:cNvPr id="3" name="Content Placeholder 2"/>
          <p:cNvSpPr>
            <a:spLocks noGrp="1"/>
          </p:cNvSpPr>
          <p:nvPr>
            <p:ph idx="1"/>
          </p:nvPr>
        </p:nvSpPr>
        <p:spPr>
          <a:xfrm>
            <a:off x="203149" y="1143000"/>
            <a:ext cx="4519663" cy="5562600"/>
          </a:xfrm>
        </p:spPr>
        <p:txBody>
          <a:bodyPr/>
          <a:lstStyle/>
          <a:p>
            <a:r>
              <a:rPr lang="en-US" smtClean="0"/>
              <a:t>Often misidentified</a:t>
            </a:r>
          </a:p>
          <a:p>
            <a:r>
              <a:rPr lang="en-US" smtClean="0"/>
              <a:t>e.g. </a:t>
            </a:r>
            <a:r>
              <a:rPr lang="en-US" i="1" smtClean="0"/>
              <a:t>C. haemulonii</a:t>
            </a:r>
          </a:p>
          <a:p>
            <a:r>
              <a:rPr lang="en-US" smtClean="0"/>
              <a:t>If try to speciate, fail to get an answer</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1416132"/>
            <a:ext cx="720090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8722" y="4572000"/>
            <a:ext cx="11164106" cy="1569660"/>
          </a:xfrm>
          <a:prstGeom prst="rect">
            <a:avLst/>
          </a:prstGeom>
        </p:spPr>
        <p:txBody>
          <a:bodyPr wrap="square">
            <a:spAutoFit/>
          </a:bodyPr>
          <a:lstStyle/>
          <a:p>
            <a:r>
              <a:rPr lang="en-US" b="1" dirty="0" smtClean="0"/>
              <a:t>Ask:</a:t>
            </a:r>
          </a:p>
          <a:p>
            <a:pPr marL="342900" indent="-342900">
              <a:buFont typeface="Arial" panose="020B0604020202020204" pitchFamily="34" charset="0"/>
              <a:buChar char="•"/>
            </a:pPr>
            <a:r>
              <a:rPr lang="en-US" b="1" dirty="0" smtClean="0"/>
              <a:t>What </a:t>
            </a:r>
            <a:r>
              <a:rPr lang="en-US" b="1" dirty="0"/>
              <a:t>is the identification method used </a:t>
            </a:r>
            <a:r>
              <a:rPr lang="en-US" b="1" dirty="0" smtClean="0"/>
              <a:t>your Laboratory (contract lab)?</a:t>
            </a:r>
            <a:endParaRPr lang="en-US" b="1" dirty="0"/>
          </a:p>
          <a:p>
            <a:pPr marL="342900" indent="-342900">
              <a:buFont typeface="Arial" panose="020B0604020202020204" pitchFamily="34" charset="0"/>
              <a:buChar char="•"/>
            </a:pPr>
            <a:r>
              <a:rPr lang="en-US" b="1" dirty="0"/>
              <a:t>What database is being used?</a:t>
            </a:r>
          </a:p>
          <a:p>
            <a:pPr marL="342900" indent="-342900">
              <a:buFont typeface="Arial" panose="020B0604020202020204" pitchFamily="34" charset="0"/>
              <a:buChar char="•"/>
            </a:pPr>
            <a:r>
              <a:rPr lang="en-US" b="1" dirty="0"/>
              <a:t>What version of the database is being used?</a:t>
            </a:r>
          </a:p>
        </p:txBody>
      </p:sp>
      <p:sp>
        <p:nvSpPr>
          <p:cNvPr id="5" name="Rectangle 4"/>
          <p:cNvSpPr/>
          <p:nvPr/>
        </p:nvSpPr>
        <p:spPr>
          <a:xfrm>
            <a:off x="1772185" y="6248400"/>
            <a:ext cx="9296400" cy="461665"/>
          </a:xfrm>
          <a:prstGeom prst="rect">
            <a:avLst/>
          </a:prstGeom>
        </p:spPr>
        <p:txBody>
          <a:bodyPr wrap="square">
            <a:spAutoFit/>
          </a:bodyPr>
          <a:lstStyle/>
          <a:p>
            <a:r>
              <a:rPr lang="en-US" dirty="0">
                <a:hlinkClick r:id="rId4"/>
              </a:rPr>
              <a:t>https://</a:t>
            </a:r>
            <a:r>
              <a:rPr lang="en-US" dirty="0" smtClean="0">
                <a:hlinkClick r:id="rId4"/>
              </a:rPr>
              <a:t>www.cdc.gov/fungal/candida-auris/recommendations.html</a:t>
            </a:r>
            <a:r>
              <a:rPr lang="en-US" dirty="0" smtClean="0"/>
              <a:t> </a:t>
            </a:r>
            <a:endParaRPr lang="en-US" dirty="0"/>
          </a:p>
        </p:txBody>
      </p:sp>
    </p:spTree>
    <p:extLst>
      <p:ext uri="{BB962C8B-B14F-4D97-AF65-F5344CB8AC3E}">
        <p14:creationId xmlns:p14="http://schemas.microsoft.com/office/powerpoint/2010/main" val="3754314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70086" y="1143000"/>
            <a:ext cx="85439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012" y="152400"/>
            <a:ext cx="97440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293812" y="6027003"/>
            <a:ext cx="9144000" cy="830997"/>
          </a:xfrm>
          <a:prstGeom prst="rect">
            <a:avLst/>
          </a:prstGeom>
        </p:spPr>
        <p:txBody>
          <a:bodyPr wrap="square">
            <a:spAutoFit/>
          </a:bodyPr>
          <a:lstStyle/>
          <a:p>
            <a:r>
              <a:rPr lang="en-US" dirty="0">
                <a:hlinkClick r:id="rId5"/>
              </a:rPr>
              <a:t>https://</a:t>
            </a:r>
            <a:r>
              <a:rPr lang="en-US" dirty="0" smtClean="0">
                <a:hlinkClick r:id="rId5"/>
              </a:rPr>
              <a:t>www.cdc.gov/fungal/diseases/candidiasis/pdf/Testing-algorithm-by-Method-temp.pdf</a:t>
            </a:r>
            <a:r>
              <a:rPr lang="en-US" dirty="0" smtClean="0"/>
              <a:t> </a:t>
            </a:r>
            <a:endParaRPr lang="en-US" dirty="0"/>
          </a:p>
        </p:txBody>
      </p:sp>
    </p:spTree>
    <p:extLst>
      <p:ext uri="{BB962C8B-B14F-4D97-AF65-F5344CB8AC3E}">
        <p14:creationId xmlns:p14="http://schemas.microsoft.com/office/powerpoint/2010/main" val="1584563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1" y="-166591"/>
            <a:ext cx="5272087" cy="684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ame 1"/>
          <p:cNvSpPr/>
          <p:nvPr/>
        </p:nvSpPr>
        <p:spPr>
          <a:xfrm>
            <a:off x="1906598" y="2438400"/>
            <a:ext cx="1447800" cy="304800"/>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solidFill>
                <a:schemeClr val="tx1"/>
              </a:solidFill>
            </a:endParaRP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036" y="914403"/>
            <a:ext cx="6229349" cy="469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0624" y="1828800"/>
            <a:ext cx="5561131" cy="220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8213" y="4572000"/>
            <a:ext cx="4885509"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ame 6"/>
          <p:cNvSpPr/>
          <p:nvPr/>
        </p:nvSpPr>
        <p:spPr>
          <a:xfrm>
            <a:off x="6932837" y="5029200"/>
            <a:ext cx="1743075" cy="914400"/>
          </a:xfrm>
          <a:prstGeom prst="frame">
            <a:avLst>
              <a:gd name="adj1" fmla="val 649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solidFill>
                <a:schemeClr val="tx1"/>
              </a:solidFill>
            </a:endParaRPr>
          </a:p>
        </p:txBody>
      </p:sp>
      <p:sp>
        <p:nvSpPr>
          <p:cNvPr id="8" name="Frame 7"/>
          <p:cNvSpPr/>
          <p:nvPr/>
        </p:nvSpPr>
        <p:spPr>
          <a:xfrm>
            <a:off x="6094411" y="3435370"/>
            <a:ext cx="838425" cy="658833"/>
          </a:xfrm>
          <a:prstGeom prst="frame">
            <a:avLst>
              <a:gd name="adj1" fmla="val 649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solidFill>
                <a:schemeClr val="tx1"/>
              </a:solidFill>
            </a:endParaRPr>
          </a:p>
        </p:txBody>
      </p:sp>
      <p:sp>
        <p:nvSpPr>
          <p:cNvPr id="3" name="TextBox 2"/>
          <p:cNvSpPr txBox="1"/>
          <p:nvPr/>
        </p:nvSpPr>
        <p:spPr>
          <a:xfrm>
            <a:off x="4308141" y="6596390"/>
            <a:ext cx="7880684" cy="261610"/>
          </a:xfrm>
          <a:prstGeom prst="rect">
            <a:avLst/>
          </a:prstGeom>
          <a:noFill/>
        </p:spPr>
        <p:txBody>
          <a:bodyPr wrap="none" rtlCol="0">
            <a:spAutoFit/>
          </a:bodyPr>
          <a:lstStyle/>
          <a:p>
            <a:r>
              <a:rPr lang="en-US" sz="1100" b="1" dirty="0"/>
              <a:t>https://www.tn.gov/content/dam/tn/health/documents/reportable-diseases/2019_List_For_Healthcare_Providers.pdf</a:t>
            </a:r>
          </a:p>
        </p:txBody>
      </p:sp>
    </p:spTree>
    <p:extLst>
      <p:ext uri="{BB962C8B-B14F-4D97-AF65-F5344CB8AC3E}">
        <p14:creationId xmlns:p14="http://schemas.microsoft.com/office/powerpoint/2010/main" val="3654138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Challenges </a:t>
            </a:r>
            <a:r>
              <a:rPr lang="en-US" dirty="0"/>
              <a:t>W</a:t>
            </a:r>
            <a:r>
              <a:rPr lang="en-US" dirty="0" smtClean="0"/>
              <a:t>ith Detection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357" y="1545166"/>
            <a:ext cx="3615478" cy="4123267"/>
          </a:xfrm>
          <a:prstGeom prst="rect">
            <a:avLst/>
          </a:prstGeom>
        </p:spPr>
      </p:pic>
      <p:sp>
        <p:nvSpPr>
          <p:cNvPr id="8" name="Text Placeholder 2"/>
          <p:cNvSpPr txBox="1">
            <a:spLocks/>
          </p:cNvSpPr>
          <p:nvPr/>
        </p:nvSpPr>
        <p:spPr bwMode="auto">
          <a:xfrm>
            <a:off x="609441" y="1545167"/>
            <a:ext cx="5737532" cy="44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marL="342900" indent="-342900" algn="l" rtl="0" eaLnBrk="0" fontAlgn="base" hangingPunct="0">
              <a:spcBef>
                <a:spcPct val="20000"/>
              </a:spcBef>
              <a:spcAft>
                <a:spcPct val="0"/>
              </a:spcAft>
              <a:buClr>
                <a:srgbClr val="E25423"/>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8D8B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006A7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1" dirty="0">
                <a:solidFill>
                  <a:schemeClr val="tx1"/>
                </a:solidFill>
              </a:rPr>
              <a:t>40% of clinical cases in the U.S. have been from non-bloodstream isolates (e.g., urine, bile, wounds)</a:t>
            </a:r>
          </a:p>
          <a:p>
            <a:endParaRPr lang="en-US" sz="3200" b="1" dirty="0">
              <a:solidFill>
                <a:schemeClr val="tx1"/>
              </a:solidFill>
            </a:endParaRPr>
          </a:p>
          <a:p>
            <a:r>
              <a:rPr lang="en-US" sz="3200" b="1" dirty="0">
                <a:solidFill>
                  <a:schemeClr val="tx1"/>
                </a:solidFill>
              </a:rPr>
              <a:t>Species from non-sterile isolates often not identified</a:t>
            </a:r>
          </a:p>
        </p:txBody>
      </p:sp>
    </p:spTree>
    <p:extLst>
      <p:ext uri="{BB962C8B-B14F-4D97-AF65-F5344CB8AC3E}">
        <p14:creationId xmlns:p14="http://schemas.microsoft.com/office/powerpoint/2010/main" val="3764359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732596046"/>
              </p:ext>
            </p:extLst>
          </p:nvPr>
        </p:nvGraphicFramePr>
        <p:xfrm>
          <a:off x="106651" y="838650"/>
          <a:ext cx="11975521" cy="57424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0" y="198438"/>
            <a:ext cx="10969625" cy="639762"/>
          </a:xfrm>
        </p:spPr>
        <p:txBody>
          <a:bodyPr>
            <a:normAutofit fontScale="90000"/>
          </a:bodyPr>
          <a:lstStyle/>
          <a:p>
            <a:r>
              <a:rPr lang="en-US" sz="2800" i="1" dirty="0"/>
              <a:t>C. </a:t>
            </a:r>
            <a:r>
              <a:rPr lang="en-US" sz="2800" i="1" dirty="0" err="1"/>
              <a:t>auris</a:t>
            </a:r>
            <a:r>
              <a:rPr lang="en-US" sz="2800" i="1" dirty="0"/>
              <a:t> </a:t>
            </a:r>
            <a:r>
              <a:rPr lang="en-US" sz="2800" dirty="0"/>
              <a:t>clinical</a:t>
            </a:r>
            <a:r>
              <a:rPr lang="en-US" sz="2800" i="1" dirty="0"/>
              <a:t> </a:t>
            </a:r>
            <a:r>
              <a:rPr lang="en-US" sz="2800" dirty="0"/>
              <a:t>cases reported by state — United States, </a:t>
            </a:r>
            <a:r>
              <a:rPr lang="en-US" sz="2800" dirty="0" smtClean="0"/>
              <a:t>2013–November 2018</a:t>
            </a:r>
            <a:endParaRPr lang="en-US" sz="2800" dirty="0"/>
          </a:p>
        </p:txBody>
      </p:sp>
      <p:sp>
        <p:nvSpPr>
          <p:cNvPr id="8" name="TextBox 6"/>
          <p:cNvSpPr txBox="1"/>
          <p:nvPr/>
        </p:nvSpPr>
        <p:spPr>
          <a:xfrm>
            <a:off x="3216027" y="6550223"/>
            <a:ext cx="52578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1400" b="1" dirty="0">
                <a:solidFill>
                  <a:prstClr val="black">
                    <a:lumMod val="65000"/>
                    <a:lumOff val="35000"/>
                  </a:prstClr>
                </a:solidFill>
              </a:rPr>
              <a:t>Solid</a:t>
            </a:r>
            <a:r>
              <a:rPr lang="en-US" sz="1400" dirty="0">
                <a:solidFill>
                  <a:prstClr val="black">
                    <a:lumMod val="65000"/>
                    <a:lumOff val="35000"/>
                  </a:prstClr>
                </a:solidFill>
              </a:rPr>
              <a:t>: </a:t>
            </a:r>
            <a:r>
              <a:rPr lang="en-US" sz="1400" b="1" dirty="0">
                <a:solidFill>
                  <a:prstClr val="black">
                    <a:lumMod val="65000"/>
                    <a:lumOff val="35000"/>
                  </a:prstClr>
                </a:solidFill>
              </a:rPr>
              <a:t>Confirmed</a:t>
            </a:r>
            <a:r>
              <a:rPr lang="en-US" sz="1400" dirty="0">
                <a:solidFill>
                  <a:prstClr val="black">
                    <a:lumMod val="65000"/>
                    <a:lumOff val="35000"/>
                  </a:prstClr>
                </a:solidFill>
              </a:rPr>
              <a:t> </a:t>
            </a:r>
            <a:r>
              <a:rPr lang="en-US" sz="1400" b="1" dirty="0" smtClean="0">
                <a:solidFill>
                  <a:prstClr val="black">
                    <a:lumMod val="65000"/>
                    <a:lumOff val="35000"/>
                  </a:prstClr>
                </a:solidFill>
              </a:rPr>
              <a:t>case</a:t>
            </a:r>
            <a:r>
              <a:rPr lang="en-US" sz="1400" dirty="0" smtClean="0">
                <a:solidFill>
                  <a:prstClr val="black">
                    <a:lumMod val="65000"/>
                    <a:lumOff val="35000"/>
                  </a:prstClr>
                </a:solidFill>
              </a:rPr>
              <a:t>   </a:t>
            </a:r>
            <a:r>
              <a:rPr lang="en-US" sz="1400" dirty="0">
                <a:solidFill>
                  <a:prstClr val="black">
                    <a:lumMod val="65000"/>
                    <a:lumOff val="35000"/>
                  </a:prstClr>
                </a:solidFill>
              </a:rPr>
              <a:t>	</a:t>
            </a:r>
            <a:r>
              <a:rPr lang="en-US" sz="1400" b="1" dirty="0">
                <a:solidFill>
                  <a:prstClr val="black">
                    <a:lumMod val="65000"/>
                    <a:lumOff val="35000"/>
                  </a:prstClr>
                </a:solidFill>
              </a:rPr>
              <a:t>Striped</a:t>
            </a:r>
            <a:r>
              <a:rPr lang="en-US" sz="1400" dirty="0">
                <a:solidFill>
                  <a:prstClr val="black">
                    <a:lumMod val="65000"/>
                    <a:lumOff val="35000"/>
                  </a:prstClr>
                </a:solidFill>
              </a:rPr>
              <a:t>: </a:t>
            </a:r>
            <a:r>
              <a:rPr lang="en-US" sz="1400" b="1" dirty="0">
                <a:solidFill>
                  <a:prstClr val="black">
                    <a:lumMod val="65000"/>
                    <a:lumOff val="35000"/>
                  </a:prstClr>
                </a:solidFill>
              </a:rPr>
              <a:t>Probable</a:t>
            </a:r>
            <a:r>
              <a:rPr lang="en-US" sz="1400" dirty="0">
                <a:solidFill>
                  <a:prstClr val="black">
                    <a:lumMod val="65000"/>
                    <a:lumOff val="35000"/>
                  </a:prstClr>
                </a:solidFill>
              </a:rPr>
              <a:t> </a:t>
            </a:r>
            <a:r>
              <a:rPr lang="en-US" sz="1400" b="1" dirty="0">
                <a:solidFill>
                  <a:prstClr val="black">
                    <a:lumMod val="65000"/>
                    <a:lumOff val="35000"/>
                  </a:prstClr>
                </a:solidFill>
              </a:rPr>
              <a:t>case</a:t>
            </a:r>
          </a:p>
        </p:txBody>
      </p:sp>
      <p:sp>
        <p:nvSpPr>
          <p:cNvPr id="9" name="TextBox 8"/>
          <p:cNvSpPr txBox="1"/>
          <p:nvPr/>
        </p:nvSpPr>
        <p:spPr>
          <a:xfrm>
            <a:off x="2012280" y="1467395"/>
            <a:ext cx="4767932" cy="707886"/>
          </a:xfrm>
          <a:prstGeom prst="rect">
            <a:avLst/>
          </a:prstGeom>
          <a:noFill/>
        </p:spPr>
        <p:txBody>
          <a:bodyPr wrap="square" rtlCol="0">
            <a:spAutoFit/>
          </a:bodyPr>
          <a:lstStyle/>
          <a:p>
            <a:pPr defTabSz="914400"/>
            <a:r>
              <a:rPr lang="en-US" sz="1800" dirty="0" smtClean="0">
                <a:solidFill>
                  <a:srgbClr val="A5A5A5">
                    <a:lumMod val="50000"/>
                  </a:srgbClr>
                </a:solidFill>
              </a:rPr>
              <a:t>~</a:t>
            </a:r>
            <a:r>
              <a:rPr lang="en-US" sz="2000" b="1" dirty="0" smtClean="0"/>
              <a:t>520 clinical cases</a:t>
            </a:r>
          </a:p>
          <a:p>
            <a:pPr defTabSz="914400"/>
            <a:r>
              <a:rPr lang="en-US" sz="2000" b="1" dirty="0" smtClean="0"/>
              <a:t>~1420 clinical + screening cases</a:t>
            </a:r>
            <a:endParaRPr lang="en-US" sz="2000" b="1" dirty="0"/>
          </a:p>
        </p:txBody>
      </p:sp>
      <p:grpSp>
        <p:nvGrpSpPr>
          <p:cNvPr id="12" name="Group 11"/>
          <p:cNvGrpSpPr/>
          <p:nvPr/>
        </p:nvGrpSpPr>
        <p:grpSpPr>
          <a:xfrm>
            <a:off x="1158684" y="5552501"/>
            <a:ext cx="174012" cy="134274"/>
            <a:chOff x="1320191" y="5374394"/>
            <a:chExt cx="198302" cy="143219"/>
          </a:xfrm>
        </p:grpSpPr>
        <p:cxnSp>
          <p:nvCxnSpPr>
            <p:cNvPr id="13" name="Straight Connector 12"/>
            <p:cNvCxnSpPr/>
            <p:nvPr/>
          </p:nvCxnSpPr>
          <p:spPr>
            <a:xfrm flipH="1">
              <a:off x="1320191" y="5374394"/>
              <a:ext cx="143219" cy="143219"/>
            </a:xfrm>
            <a:prstGeom prst="line">
              <a:avLst/>
            </a:prstGeom>
            <a:ln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375274" y="5374394"/>
              <a:ext cx="143219" cy="143219"/>
            </a:xfrm>
            <a:prstGeom prst="line">
              <a:avLst/>
            </a:prstGeom>
            <a:ln cmpd="dbl">
              <a:solidFill>
                <a:srgbClr val="59595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3388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8"/>
          <p:cNvSpPr>
            <a:spLocks noChangeArrowheads="1"/>
          </p:cNvSpPr>
          <p:nvPr/>
        </p:nvSpPr>
        <p:spPr bwMode="auto">
          <a:xfrm>
            <a:off x="3351927" y="4114800"/>
            <a:ext cx="711015"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99" name="Freeform 2"/>
          <p:cNvSpPr>
            <a:spLocks/>
          </p:cNvSpPr>
          <p:nvPr/>
        </p:nvSpPr>
        <p:spPr bwMode="auto">
          <a:xfrm>
            <a:off x="304721" y="2193926"/>
            <a:ext cx="1737331" cy="2182813"/>
          </a:xfrm>
          <a:custGeom>
            <a:avLst/>
            <a:gdLst>
              <a:gd name="T0" fmla="*/ 2147483646 w 821"/>
              <a:gd name="T1" fmla="*/ 0 h 1375"/>
              <a:gd name="T2" fmla="*/ 2147483646 w 821"/>
              <a:gd name="T3" fmla="*/ 2147483646 h 1375"/>
              <a:gd name="T4" fmla="*/ 2147483646 w 821"/>
              <a:gd name="T5" fmla="*/ 2147483646 h 1375"/>
              <a:gd name="T6" fmla="*/ 2147483646 w 821"/>
              <a:gd name="T7" fmla="*/ 2147483646 h 1375"/>
              <a:gd name="T8" fmla="*/ 2147483646 w 821"/>
              <a:gd name="T9" fmla="*/ 2147483646 h 1375"/>
              <a:gd name="T10" fmla="*/ 2147483646 w 821"/>
              <a:gd name="T11" fmla="*/ 2147483646 h 1375"/>
              <a:gd name="T12" fmla="*/ 2147483646 w 821"/>
              <a:gd name="T13" fmla="*/ 2147483646 h 1375"/>
              <a:gd name="T14" fmla="*/ 2147483646 w 821"/>
              <a:gd name="T15" fmla="*/ 2147483646 h 1375"/>
              <a:gd name="T16" fmla="*/ 2147483646 w 821"/>
              <a:gd name="T17" fmla="*/ 2147483646 h 1375"/>
              <a:gd name="T18" fmla="*/ 2147483646 w 821"/>
              <a:gd name="T19" fmla="*/ 2147483646 h 1375"/>
              <a:gd name="T20" fmla="*/ 2147483646 w 821"/>
              <a:gd name="T21" fmla="*/ 2147483646 h 1375"/>
              <a:gd name="T22" fmla="*/ 2147483646 w 821"/>
              <a:gd name="T23" fmla="*/ 2147483646 h 1375"/>
              <a:gd name="T24" fmla="*/ 2147483646 w 821"/>
              <a:gd name="T25" fmla="*/ 2147483646 h 1375"/>
              <a:gd name="T26" fmla="*/ 2147483646 w 821"/>
              <a:gd name="T27" fmla="*/ 2147483646 h 1375"/>
              <a:gd name="T28" fmla="*/ 2147483646 w 821"/>
              <a:gd name="T29" fmla="*/ 2147483646 h 1375"/>
              <a:gd name="T30" fmla="*/ 2147483646 w 821"/>
              <a:gd name="T31" fmla="*/ 2147483646 h 1375"/>
              <a:gd name="T32" fmla="*/ 2147483646 w 821"/>
              <a:gd name="T33" fmla="*/ 2147483646 h 1375"/>
              <a:gd name="T34" fmla="*/ 2147483646 w 821"/>
              <a:gd name="T35" fmla="*/ 2147483646 h 1375"/>
              <a:gd name="T36" fmla="*/ 2147483646 w 821"/>
              <a:gd name="T37" fmla="*/ 2147483646 h 1375"/>
              <a:gd name="T38" fmla="*/ 2147483646 w 821"/>
              <a:gd name="T39" fmla="*/ 2147483646 h 1375"/>
              <a:gd name="T40" fmla="*/ 2147483646 w 821"/>
              <a:gd name="T41" fmla="*/ 2147483646 h 1375"/>
              <a:gd name="T42" fmla="*/ 2147483646 w 821"/>
              <a:gd name="T43" fmla="*/ 2147483646 h 1375"/>
              <a:gd name="T44" fmla="*/ 2147483646 w 821"/>
              <a:gd name="T45" fmla="*/ 2147483646 h 1375"/>
              <a:gd name="T46" fmla="*/ 2147483646 w 821"/>
              <a:gd name="T47" fmla="*/ 2147483646 h 1375"/>
              <a:gd name="T48" fmla="*/ 2147483646 w 821"/>
              <a:gd name="T49" fmla="*/ 2147483646 h 1375"/>
              <a:gd name="T50" fmla="*/ 2147483646 w 821"/>
              <a:gd name="T51" fmla="*/ 2147483646 h 1375"/>
              <a:gd name="T52" fmla="*/ 2147483646 w 821"/>
              <a:gd name="T53" fmla="*/ 2147483646 h 1375"/>
              <a:gd name="T54" fmla="*/ 2147483646 w 821"/>
              <a:gd name="T55" fmla="*/ 2147483646 h 1375"/>
              <a:gd name="T56" fmla="*/ 2147483646 w 821"/>
              <a:gd name="T57" fmla="*/ 2147483646 h 1375"/>
              <a:gd name="T58" fmla="*/ 2147483646 w 821"/>
              <a:gd name="T59" fmla="*/ 2147483646 h 1375"/>
              <a:gd name="T60" fmla="*/ 2147483646 w 821"/>
              <a:gd name="T61" fmla="*/ 2147483646 h 1375"/>
              <a:gd name="T62" fmla="*/ 2147483646 w 821"/>
              <a:gd name="T63" fmla="*/ 2147483646 h 1375"/>
              <a:gd name="T64" fmla="*/ 2147483646 w 821"/>
              <a:gd name="T65" fmla="*/ 2147483646 h 1375"/>
              <a:gd name="T66" fmla="*/ 2147483646 w 821"/>
              <a:gd name="T67" fmla="*/ 2147483646 h 1375"/>
              <a:gd name="T68" fmla="*/ 2147483646 w 821"/>
              <a:gd name="T69" fmla="*/ 2147483646 h 1375"/>
              <a:gd name="T70" fmla="*/ 2147483646 w 821"/>
              <a:gd name="T71" fmla="*/ 2147483646 h 1375"/>
              <a:gd name="T72" fmla="*/ 2147483646 w 821"/>
              <a:gd name="T73" fmla="*/ 2147483646 h 1375"/>
              <a:gd name="T74" fmla="*/ 2147483646 w 821"/>
              <a:gd name="T75" fmla="*/ 2147483646 h 1375"/>
              <a:gd name="T76" fmla="*/ 2147483646 w 821"/>
              <a:gd name="T77" fmla="*/ 2147483646 h 1375"/>
              <a:gd name="T78" fmla="*/ 2147483646 w 821"/>
              <a:gd name="T79" fmla="*/ 2147483646 h 1375"/>
              <a:gd name="T80" fmla="*/ 2147483646 w 821"/>
              <a:gd name="T81" fmla="*/ 2147483646 h 1375"/>
              <a:gd name="T82" fmla="*/ 2147483646 w 821"/>
              <a:gd name="T83" fmla="*/ 2147483646 h 1375"/>
              <a:gd name="T84" fmla="*/ 2147483646 w 821"/>
              <a:gd name="T85" fmla="*/ 2147483646 h 1375"/>
              <a:gd name="T86" fmla="*/ 0 w 821"/>
              <a:gd name="T87" fmla="*/ 2147483646 h 1375"/>
              <a:gd name="T88" fmla="*/ 2147483646 w 821"/>
              <a:gd name="T89" fmla="*/ 2147483646 h 1375"/>
              <a:gd name="T90" fmla="*/ 2147483646 w 821"/>
              <a:gd name="T91" fmla="*/ 2147483646 h 1375"/>
              <a:gd name="T92" fmla="*/ 2147483646 w 821"/>
              <a:gd name="T93" fmla="*/ 2147483646 h 1375"/>
              <a:gd name="T94" fmla="*/ 2147483646 w 821"/>
              <a:gd name="T95" fmla="*/ 0 h 13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1" h="1375">
                <a:moveTo>
                  <a:pt x="63" y="0"/>
                </a:moveTo>
                <a:lnTo>
                  <a:pt x="441" y="83"/>
                </a:lnTo>
                <a:lnTo>
                  <a:pt x="358" y="487"/>
                </a:lnTo>
                <a:lnTo>
                  <a:pt x="795" y="1117"/>
                </a:lnTo>
                <a:lnTo>
                  <a:pt x="821" y="1181"/>
                </a:lnTo>
                <a:lnTo>
                  <a:pt x="782" y="1219"/>
                </a:lnTo>
                <a:lnTo>
                  <a:pt x="755" y="1288"/>
                </a:lnTo>
                <a:lnTo>
                  <a:pt x="729" y="1328"/>
                </a:lnTo>
                <a:lnTo>
                  <a:pt x="756" y="1364"/>
                </a:lnTo>
                <a:lnTo>
                  <a:pt x="713" y="1375"/>
                </a:lnTo>
                <a:lnTo>
                  <a:pt x="463" y="1366"/>
                </a:lnTo>
                <a:lnTo>
                  <a:pt x="448" y="1286"/>
                </a:lnTo>
                <a:lnTo>
                  <a:pt x="404" y="1227"/>
                </a:lnTo>
                <a:lnTo>
                  <a:pt x="372" y="1205"/>
                </a:lnTo>
                <a:lnTo>
                  <a:pt x="363" y="1164"/>
                </a:lnTo>
                <a:lnTo>
                  <a:pt x="337" y="1141"/>
                </a:lnTo>
                <a:lnTo>
                  <a:pt x="311" y="1112"/>
                </a:lnTo>
                <a:lnTo>
                  <a:pt x="303" y="1080"/>
                </a:lnTo>
                <a:lnTo>
                  <a:pt x="277" y="1060"/>
                </a:lnTo>
                <a:lnTo>
                  <a:pt x="239" y="1071"/>
                </a:lnTo>
                <a:lnTo>
                  <a:pt x="196" y="1054"/>
                </a:lnTo>
                <a:lnTo>
                  <a:pt x="196" y="1037"/>
                </a:lnTo>
                <a:lnTo>
                  <a:pt x="193" y="999"/>
                </a:lnTo>
                <a:lnTo>
                  <a:pt x="176" y="956"/>
                </a:lnTo>
                <a:lnTo>
                  <a:pt x="175" y="923"/>
                </a:lnTo>
                <a:lnTo>
                  <a:pt x="155" y="892"/>
                </a:lnTo>
                <a:lnTo>
                  <a:pt x="161" y="863"/>
                </a:lnTo>
                <a:lnTo>
                  <a:pt x="106" y="793"/>
                </a:lnTo>
                <a:lnTo>
                  <a:pt x="106" y="753"/>
                </a:lnTo>
                <a:lnTo>
                  <a:pt x="134" y="738"/>
                </a:lnTo>
                <a:lnTo>
                  <a:pt x="134" y="713"/>
                </a:lnTo>
                <a:lnTo>
                  <a:pt x="106" y="706"/>
                </a:lnTo>
                <a:lnTo>
                  <a:pt x="93" y="668"/>
                </a:lnTo>
                <a:lnTo>
                  <a:pt x="79" y="600"/>
                </a:lnTo>
                <a:lnTo>
                  <a:pt x="120" y="637"/>
                </a:lnTo>
                <a:lnTo>
                  <a:pt x="104" y="590"/>
                </a:lnTo>
                <a:lnTo>
                  <a:pt x="134" y="590"/>
                </a:lnTo>
                <a:lnTo>
                  <a:pt x="134" y="556"/>
                </a:lnTo>
                <a:lnTo>
                  <a:pt x="104" y="533"/>
                </a:lnTo>
                <a:lnTo>
                  <a:pt x="90" y="565"/>
                </a:lnTo>
                <a:lnTo>
                  <a:pt x="63" y="553"/>
                </a:lnTo>
                <a:lnTo>
                  <a:pt x="11" y="399"/>
                </a:lnTo>
                <a:lnTo>
                  <a:pt x="25" y="289"/>
                </a:lnTo>
                <a:lnTo>
                  <a:pt x="0" y="226"/>
                </a:lnTo>
                <a:lnTo>
                  <a:pt x="13" y="179"/>
                </a:lnTo>
                <a:lnTo>
                  <a:pt x="39" y="170"/>
                </a:lnTo>
                <a:lnTo>
                  <a:pt x="63" y="93"/>
                </a:lnTo>
                <a:lnTo>
                  <a:pt x="63" y="0"/>
                </a:lnTo>
                <a:close/>
              </a:path>
            </a:pathLst>
          </a:custGeom>
          <a:solidFill>
            <a:srgbClr val="BAE4BC"/>
          </a:solidFill>
          <a:ln w="6350" cap="flat" cmpd="sng">
            <a:solidFill>
              <a:schemeClr val="tx1"/>
            </a:solidFill>
            <a:prstDash val="solid"/>
            <a:round/>
            <a:headEnd type="none" w="med" len="med"/>
            <a:tailEnd type="none" w="med" len="med"/>
          </a:ln>
          <a:effectLst/>
          <a:extLst/>
        </p:spPr>
        <p:txBody>
          <a:bodyPr lIns="0" tIns="0" rIns="0"/>
          <a:lstStyle/>
          <a:p>
            <a:endParaRPr lang="en-US"/>
          </a:p>
        </p:txBody>
      </p:sp>
      <p:sp>
        <p:nvSpPr>
          <p:cNvPr id="4100" name="Freeform 3"/>
          <p:cNvSpPr>
            <a:spLocks/>
          </p:cNvSpPr>
          <p:nvPr/>
        </p:nvSpPr>
        <p:spPr bwMode="auto">
          <a:xfrm>
            <a:off x="2975258" y="3640138"/>
            <a:ext cx="1415682" cy="1143000"/>
          </a:xfrm>
          <a:custGeom>
            <a:avLst/>
            <a:gdLst>
              <a:gd name="T0" fmla="*/ 2147483646 w 475"/>
              <a:gd name="T1" fmla="*/ 0 h 471"/>
              <a:gd name="T2" fmla="*/ 2147483646 w 475"/>
              <a:gd name="T3" fmla="*/ 2147483646 h 471"/>
              <a:gd name="T4" fmla="*/ 2147483646 w 475"/>
              <a:gd name="T5" fmla="*/ 2147483646 h 471"/>
              <a:gd name="T6" fmla="*/ 2147483646 w 475"/>
              <a:gd name="T7" fmla="*/ 2147483646 h 471"/>
              <a:gd name="T8" fmla="*/ 2147483646 w 475"/>
              <a:gd name="T9" fmla="*/ 2147483646 h 471"/>
              <a:gd name="T10" fmla="*/ 2147483646 w 475"/>
              <a:gd name="T11" fmla="*/ 2147483646 h 471"/>
              <a:gd name="T12" fmla="*/ 2147483646 w 475"/>
              <a:gd name="T13" fmla="*/ 2147483646 h 471"/>
              <a:gd name="T14" fmla="*/ 2147483646 w 475"/>
              <a:gd name="T15" fmla="*/ 2147483646 h 471"/>
              <a:gd name="T16" fmla="*/ 0 w 475"/>
              <a:gd name="T17" fmla="*/ 2147483646 h 471"/>
              <a:gd name="T18" fmla="*/ 2147483646 w 475"/>
              <a:gd name="T19" fmla="*/ 2147483646 h 471"/>
              <a:gd name="T20" fmla="*/ 2147483646 w 475"/>
              <a:gd name="T21" fmla="*/ 0 h 4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5" h="471">
                <a:moveTo>
                  <a:pt x="58" y="0"/>
                </a:moveTo>
                <a:lnTo>
                  <a:pt x="475" y="19"/>
                </a:lnTo>
                <a:lnTo>
                  <a:pt x="455" y="435"/>
                </a:lnTo>
                <a:lnTo>
                  <a:pt x="319" y="427"/>
                </a:lnTo>
                <a:lnTo>
                  <a:pt x="192" y="424"/>
                </a:lnTo>
                <a:lnTo>
                  <a:pt x="192" y="440"/>
                </a:lnTo>
                <a:lnTo>
                  <a:pt x="86" y="440"/>
                </a:lnTo>
                <a:lnTo>
                  <a:pt x="80" y="471"/>
                </a:lnTo>
                <a:lnTo>
                  <a:pt x="0" y="461"/>
                </a:lnTo>
                <a:lnTo>
                  <a:pt x="45" y="109"/>
                </a:lnTo>
                <a:lnTo>
                  <a:pt x="58" y="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01" name="Freeform 4"/>
          <p:cNvSpPr>
            <a:spLocks/>
          </p:cNvSpPr>
          <p:nvPr/>
        </p:nvSpPr>
        <p:spPr bwMode="auto">
          <a:xfrm>
            <a:off x="5643681" y="2303463"/>
            <a:ext cx="1197721" cy="633412"/>
          </a:xfrm>
          <a:custGeom>
            <a:avLst/>
            <a:gdLst>
              <a:gd name="T0" fmla="*/ 2147483646 w 566"/>
              <a:gd name="T1" fmla="*/ 2147483646 h 399"/>
              <a:gd name="T2" fmla="*/ 0 w 566"/>
              <a:gd name="T3" fmla="*/ 2147483646 h 399"/>
              <a:gd name="T4" fmla="*/ 2147483646 w 566"/>
              <a:gd name="T5" fmla="*/ 2147483646 h 399"/>
              <a:gd name="T6" fmla="*/ 2147483646 w 566"/>
              <a:gd name="T7" fmla="*/ 2147483646 h 399"/>
              <a:gd name="T8" fmla="*/ 2147483646 w 566"/>
              <a:gd name="T9" fmla="*/ 2147483646 h 399"/>
              <a:gd name="T10" fmla="*/ 2147483646 w 566"/>
              <a:gd name="T11" fmla="*/ 2147483646 h 399"/>
              <a:gd name="T12" fmla="*/ 2147483646 w 566"/>
              <a:gd name="T13" fmla="*/ 2147483646 h 399"/>
              <a:gd name="T14" fmla="*/ 2147483646 w 566"/>
              <a:gd name="T15" fmla="*/ 2147483646 h 399"/>
              <a:gd name="T16" fmla="*/ 2147483646 w 566"/>
              <a:gd name="T17" fmla="*/ 2147483646 h 399"/>
              <a:gd name="T18" fmla="*/ 2147483646 w 566"/>
              <a:gd name="T19" fmla="*/ 2147483646 h 399"/>
              <a:gd name="T20" fmla="*/ 2147483646 w 566"/>
              <a:gd name="T21" fmla="*/ 2147483646 h 399"/>
              <a:gd name="T22" fmla="*/ 2147483646 w 566"/>
              <a:gd name="T23" fmla="*/ 2147483646 h 399"/>
              <a:gd name="T24" fmla="*/ 2147483646 w 566"/>
              <a:gd name="T25" fmla="*/ 2147483646 h 399"/>
              <a:gd name="T26" fmla="*/ 2147483646 w 566"/>
              <a:gd name="T27" fmla="*/ 2147483646 h 399"/>
              <a:gd name="T28" fmla="*/ 2147483646 w 566"/>
              <a:gd name="T29" fmla="*/ 0 h 399"/>
              <a:gd name="T30" fmla="*/ 2147483646 w 566"/>
              <a:gd name="T31" fmla="*/ 2147483646 h 399"/>
              <a:gd name="T32" fmla="*/ 2147483646 w 566"/>
              <a:gd name="T33" fmla="*/ 2147483646 h 399"/>
              <a:gd name="T34" fmla="*/ 2147483646 w 566"/>
              <a:gd name="T35" fmla="*/ 2147483646 h 3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6" h="399">
                <a:moveTo>
                  <a:pt x="8" y="20"/>
                </a:moveTo>
                <a:lnTo>
                  <a:pt x="0" y="90"/>
                </a:lnTo>
                <a:lnTo>
                  <a:pt x="13" y="165"/>
                </a:lnTo>
                <a:lnTo>
                  <a:pt x="65" y="316"/>
                </a:lnTo>
                <a:lnTo>
                  <a:pt x="94" y="399"/>
                </a:lnTo>
                <a:lnTo>
                  <a:pt x="428" y="381"/>
                </a:lnTo>
                <a:lnTo>
                  <a:pt x="482" y="399"/>
                </a:lnTo>
                <a:lnTo>
                  <a:pt x="515" y="321"/>
                </a:lnTo>
                <a:lnTo>
                  <a:pt x="503" y="266"/>
                </a:lnTo>
                <a:lnTo>
                  <a:pt x="559" y="254"/>
                </a:lnTo>
                <a:lnTo>
                  <a:pt x="566" y="167"/>
                </a:lnTo>
                <a:lnTo>
                  <a:pt x="532" y="128"/>
                </a:lnTo>
                <a:lnTo>
                  <a:pt x="477" y="92"/>
                </a:lnTo>
                <a:lnTo>
                  <a:pt x="489" y="38"/>
                </a:lnTo>
                <a:lnTo>
                  <a:pt x="465" y="0"/>
                </a:lnTo>
                <a:lnTo>
                  <a:pt x="338" y="5"/>
                </a:lnTo>
                <a:lnTo>
                  <a:pt x="213" y="11"/>
                </a:lnTo>
                <a:lnTo>
                  <a:pt x="8" y="2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02" name="Freeform 5"/>
          <p:cNvSpPr>
            <a:spLocks/>
          </p:cNvSpPr>
          <p:nvPr/>
        </p:nvSpPr>
        <p:spPr bwMode="auto">
          <a:xfrm>
            <a:off x="10100221" y="762000"/>
            <a:ext cx="833749" cy="957263"/>
          </a:xfrm>
          <a:custGeom>
            <a:avLst/>
            <a:gdLst>
              <a:gd name="T0" fmla="*/ 2147483646 w 394"/>
              <a:gd name="T1" fmla="*/ 2147483646 h 603"/>
              <a:gd name="T2" fmla="*/ 2147483646 w 394"/>
              <a:gd name="T3" fmla="*/ 2147483646 h 603"/>
              <a:gd name="T4" fmla="*/ 2147483646 w 394"/>
              <a:gd name="T5" fmla="*/ 2147483646 h 603"/>
              <a:gd name="T6" fmla="*/ 2147483646 w 394"/>
              <a:gd name="T7" fmla="*/ 2147483646 h 603"/>
              <a:gd name="T8" fmla="*/ 2147483646 w 394"/>
              <a:gd name="T9" fmla="*/ 2147483646 h 603"/>
              <a:gd name="T10" fmla="*/ 2147483646 w 394"/>
              <a:gd name="T11" fmla="*/ 2147483646 h 603"/>
              <a:gd name="T12" fmla="*/ 2147483646 w 394"/>
              <a:gd name="T13" fmla="*/ 2147483646 h 603"/>
              <a:gd name="T14" fmla="*/ 0 w 394"/>
              <a:gd name="T15" fmla="*/ 2147483646 h 603"/>
              <a:gd name="T16" fmla="*/ 2147483646 w 394"/>
              <a:gd name="T17" fmla="*/ 2147483646 h 603"/>
              <a:gd name="T18" fmla="*/ 2147483646 w 394"/>
              <a:gd name="T19" fmla="*/ 2147483646 h 603"/>
              <a:gd name="T20" fmla="*/ 2147483646 w 394"/>
              <a:gd name="T21" fmla="*/ 2147483646 h 603"/>
              <a:gd name="T22" fmla="*/ 2147483646 w 394"/>
              <a:gd name="T23" fmla="*/ 2147483646 h 603"/>
              <a:gd name="T24" fmla="*/ 2147483646 w 394"/>
              <a:gd name="T25" fmla="*/ 2147483646 h 603"/>
              <a:gd name="T26" fmla="*/ 2147483646 w 394"/>
              <a:gd name="T27" fmla="*/ 2147483646 h 603"/>
              <a:gd name="T28" fmla="*/ 2147483646 w 394"/>
              <a:gd name="T29" fmla="*/ 2147483646 h 603"/>
              <a:gd name="T30" fmla="*/ 2147483646 w 394"/>
              <a:gd name="T31" fmla="*/ 2147483646 h 603"/>
              <a:gd name="T32" fmla="*/ 2147483646 w 394"/>
              <a:gd name="T33" fmla="*/ 2147483646 h 603"/>
              <a:gd name="T34" fmla="*/ 2147483646 w 394"/>
              <a:gd name="T35" fmla="*/ 2147483646 h 603"/>
              <a:gd name="T36" fmla="*/ 2147483646 w 394"/>
              <a:gd name="T37" fmla="*/ 2147483646 h 603"/>
              <a:gd name="T38" fmla="*/ 2147483646 w 394"/>
              <a:gd name="T39" fmla="*/ 2147483646 h 603"/>
              <a:gd name="T40" fmla="*/ 2147483646 w 394"/>
              <a:gd name="T41" fmla="*/ 2147483646 h 603"/>
              <a:gd name="T42" fmla="*/ 2147483646 w 394"/>
              <a:gd name="T43" fmla="*/ 2147483646 h 603"/>
              <a:gd name="T44" fmla="*/ 2147483646 w 394"/>
              <a:gd name="T45" fmla="*/ 2147483646 h 603"/>
              <a:gd name="T46" fmla="*/ 2147483646 w 394"/>
              <a:gd name="T47" fmla="*/ 2147483646 h 603"/>
              <a:gd name="T48" fmla="*/ 2147483646 w 394"/>
              <a:gd name="T49" fmla="*/ 0 h 603"/>
              <a:gd name="T50" fmla="*/ 2147483646 w 394"/>
              <a:gd name="T51" fmla="*/ 2147483646 h 603"/>
              <a:gd name="T52" fmla="*/ 2147483646 w 394"/>
              <a:gd name="T53" fmla="*/ 2147483646 h 603"/>
              <a:gd name="T54" fmla="*/ 2147483646 w 394"/>
              <a:gd name="T55" fmla="*/ 2147483646 h 6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4" h="603">
                <a:moveTo>
                  <a:pt x="102" y="16"/>
                </a:moveTo>
                <a:lnTo>
                  <a:pt x="39" y="124"/>
                </a:lnTo>
                <a:lnTo>
                  <a:pt x="66" y="167"/>
                </a:lnTo>
                <a:lnTo>
                  <a:pt x="35" y="216"/>
                </a:lnTo>
                <a:lnTo>
                  <a:pt x="51" y="235"/>
                </a:lnTo>
                <a:lnTo>
                  <a:pt x="39" y="267"/>
                </a:lnTo>
                <a:lnTo>
                  <a:pt x="37" y="323"/>
                </a:lnTo>
                <a:lnTo>
                  <a:pt x="0" y="343"/>
                </a:lnTo>
                <a:lnTo>
                  <a:pt x="10" y="360"/>
                </a:lnTo>
                <a:lnTo>
                  <a:pt x="84" y="574"/>
                </a:lnTo>
                <a:lnTo>
                  <a:pt x="149" y="603"/>
                </a:lnTo>
                <a:lnTo>
                  <a:pt x="147" y="561"/>
                </a:lnTo>
                <a:lnTo>
                  <a:pt x="181" y="527"/>
                </a:lnTo>
                <a:lnTo>
                  <a:pt x="171" y="491"/>
                </a:lnTo>
                <a:lnTo>
                  <a:pt x="253" y="451"/>
                </a:lnTo>
                <a:lnTo>
                  <a:pt x="259" y="393"/>
                </a:lnTo>
                <a:lnTo>
                  <a:pt x="306" y="392"/>
                </a:lnTo>
                <a:lnTo>
                  <a:pt x="346" y="348"/>
                </a:lnTo>
                <a:lnTo>
                  <a:pt x="392" y="320"/>
                </a:lnTo>
                <a:lnTo>
                  <a:pt x="394" y="282"/>
                </a:lnTo>
                <a:lnTo>
                  <a:pt x="332" y="269"/>
                </a:lnTo>
                <a:lnTo>
                  <a:pt x="322" y="226"/>
                </a:lnTo>
                <a:lnTo>
                  <a:pt x="260" y="217"/>
                </a:lnTo>
                <a:lnTo>
                  <a:pt x="217" y="37"/>
                </a:lnTo>
                <a:lnTo>
                  <a:pt x="197" y="0"/>
                </a:lnTo>
                <a:lnTo>
                  <a:pt x="134" y="13"/>
                </a:lnTo>
                <a:lnTo>
                  <a:pt x="122" y="30"/>
                </a:lnTo>
                <a:lnTo>
                  <a:pt x="102" y="16"/>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03" name="Freeform 17"/>
          <p:cNvSpPr>
            <a:spLocks/>
          </p:cNvSpPr>
          <p:nvPr/>
        </p:nvSpPr>
        <p:spPr bwMode="auto">
          <a:xfrm>
            <a:off x="759686" y="822325"/>
            <a:ext cx="1320456" cy="788988"/>
          </a:xfrm>
          <a:custGeom>
            <a:avLst/>
            <a:gdLst>
              <a:gd name="T0" fmla="*/ 2147483646 w 443"/>
              <a:gd name="T1" fmla="*/ 0 h 325"/>
              <a:gd name="T2" fmla="*/ 2147483646 w 443"/>
              <a:gd name="T3" fmla="*/ 2147483646 h 325"/>
              <a:gd name="T4" fmla="*/ 2147483646 w 443"/>
              <a:gd name="T5" fmla="*/ 2147483646 h 325"/>
              <a:gd name="T6" fmla="*/ 2147483646 w 443"/>
              <a:gd name="T7" fmla="*/ 2147483646 h 325"/>
              <a:gd name="T8" fmla="*/ 2147483646 w 443"/>
              <a:gd name="T9" fmla="*/ 2147483646 h 325"/>
              <a:gd name="T10" fmla="*/ 2147483646 w 443"/>
              <a:gd name="T11" fmla="*/ 2147483646 h 325"/>
              <a:gd name="T12" fmla="*/ 2147483646 w 443"/>
              <a:gd name="T13" fmla="*/ 2147483646 h 325"/>
              <a:gd name="T14" fmla="*/ 2147483646 w 443"/>
              <a:gd name="T15" fmla="*/ 2147483646 h 325"/>
              <a:gd name="T16" fmla="*/ 2147483646 w 443"/>
              <a:gd name="T17" fmla="*/ 2147483646 h 325"/>
              <a:gd name="T18" fmla="*/ 2147483646 w 443"/>
              <a:gd name="T19" fmla="*/ 2147483646 h 325"/>
              <a:gd name="T20" fmla="*/ 2147483646 w 443"/>
              <a:gd name="T21" fmla="*/ 2147483646 h 325"/>
              <a:gd name="T22" fmla="*/ 2147483646 w 443"/>
              <a:gd name="T23" fmla="*/ 2147483646 h 325"/>
              <a:gd name="T24" fmla="*/ 2147483646 w 443"/>
              <a:gd name="T25" fmla="*/ 2147483646 h 325"/>
              <a:gd name="T26" fmla="*/ 2147483646 w 443"/>
              <a:gd name="T27" fmla="*/ 2147483646 h 325"/>
              <a:gd name="T28" fmla="*/ 2147483646 w 443"/>
              <a:gd name="T29" fmla="*/ 2147483646 h 325"/>
              <a:gd name="T30" fmla="*/ 2147483646 w 443"/>
              <a:gd name="T31" fmla="*/ 2147483646 h 325"/>
              <a:gd name="T32" fmla="*/ 2147483646 w 443"/>
              <a:gd name="T33" fmla="*/ 2147483646 h 325"/>
              <a:gd name="T34" fmla="*/ 2147483646 w 443"/>
              <a:gd name="T35" fmla="*/ 2147483646 h 325"/>
              <a:gd name="T36" fmla="*/ 2147483646 w 443"/>
              <a:gd name="T37" fmla="*/ 2147483646 h 325"/>
              <a:gd name="T38" fmla="*/ 2147483646 w 443"/>
              <a:gd name="T39" fmla="*/ 2147483646 h 325"/>
              <a:gd name="T40" fmla="*/ 0 w 443"/>
              <a:gd name="T41" fmla="*/ 2147483646 h 325"/>
              <a:gd name="T42" fmla="*/ 2147483646 w 443"/>
              <a:gd name="T43" fmla="*/ 2147483646 h 325"/>
              <a:gd name="T44" fmla="*/ 2147483646 w 443"/>
              <a:gd name="T45" fmla="*/ 2147483646 h 325"/>
              <a:gd name="T46" fmla="*/ 2147483646 w 443"/>
              <a:gd name="T47" fmla="*/ 2147483646 h 325"/>
              <a:gd name="T48" fmla="*/ 2147483646 w 443"/>
              <a:gd name="T49" fmla="*/ 2147483646 h 325"/>
              <a:gd name="T50" fmla="*/ 2147483646 w 443"/>
              <a:gd name="T51" fmla="*/ 2147483646 h 325"/>
              <a:gd name="T52" fmla="*/ 2147483646 w 443"/>
              <a:gd name="T53" fmla="*/ 2147483646 h 325"/>
              <a:gd name="T54" fmla="*/ 2147483646 w 443"/>
              <a:gd name="T55" fmla="*/ 2147483646 h 325"/>
              <a:gd name="T56" fmla="*/ 2147483646 w 443"/>
              <a:gd name="T57" fmla="*/ 2147483646 h 325"/>
              <a:gd name="T58" fmla="*/ 2147483646 w 443"/>
              <a:gd name="T59" fmla="*/ 2147483646 h 325"/>
              <a:gd name="T60" fmla="*/ 2147483646 w 443"/>
              <a:gd name="T61" fmla="*/ 2147483646 h 325"/>
              <a:gd name="T62" fmla="*/ 2147483646 w 443"/>
              <a:gd name="T63" fmla="*/ 2147483646 h 325"/>
              <a:gd name="T64" fmla="*/ 2147483646 w 443"/>
              <a:gd name="T65" fmla="*/ 2147483646 h 325"/>
              <a:gd name="T66" fmla="*/ 2147483646 w 443"/>
              <a:gd name="T67" fmla="*/ 2147483646 h 325"/>
              <a:gd name="T68" fmla="*/ 2147483646 w 443"/>
              <a:gd name="T69" fmla="*/ 2147483646 h 325"/>
              <a:gd name="T70" fmla="*/ 2147483646 w 443"/>
              <a:gd name="T71" fmla="*/ 2147483646 h 325"/>
              <a:gd name="T72" fmla="*/ 2147483646 w 443"/>
              <a:gd name="T73" fmla="*/ 2147483646 h 325"/>
              <a:gd name="T74" fmla="*/ 2147483646 w 443"/>
              <a:gd name="T75" fmla="*/ 0 h 3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43" h="325">
                <a:moveTo>
                  <a:pt x="112" y="0"/>
                </a:moveTo>
                <a:lnTo>
                  <a:pt x="203" y="25"/>
                </a:lnTo>
                <a:lnTo>
                  <a:pt x="272" y="41"/>
                </a:lnTo>
                <a:lnTo>
                  <a:pt x="306" y="49"/>
                </a:lnTo>
                <a:lnTo>
                  <a:pt x="341" y="54"/>
                </a:lnTo>
                <a:lnTo>
                  <a:pt x="387" y="63"/>
                </a:lnTo>
                <a:lnTo>
                  <a:pt x="443" y="73"/>
                </a:lnTo>
                <a:lnTo>
                  <a:pt x="407" y="325"/>
                </a:lnTo>
                <a:lnTo>
                  <a:pt x="235" y="289"/>
                </a:lnTo>
                <a:lnTo>
                  <a:pt x="211" y="305"/>
                </a:lnTo>
                <a:lnTo>
                  <a:pt x="180" y="281"/>
                </a:lnTo>
                <a:lnTo>
                  <a:pt x="153" y="305"/>
                </a:lnTo>
                <a:lnTo>
                  <a:pt x="128" y="284"/>
                </a:lnTo>
                <a:lnTo>
                  <a:pt x="57" y="281"/>
                </a:lnTo>
                <a:lnTo>
                  <a:pt x="67" y="239"/>
                </a:lnTo>
                <a:lnTo>
                  <a:pt x="16" y="236"/>
                </a:lnTo>
                <a:lnTo>
                  <a:pt x="11" y="212"/>
                </a:lnTo>
                <a:lnTo>
                  <a:pt x="21" y="187"/>
                </a:lnTo>
                <a:lnTo>
                  <a:pt x="8" y="165"/>
                </a:lnTo>
                <a:lnTo>
                  <a:pt x="10" y="101"/>
                </a:lnTo>
                <a:lnTo>
                  <a:pt x="0" y="53"/>
                </a:lnTo>
                <a:lnTo>
                  <a:pt x="6" y="34"/>
                </a:lnTo>
                <a:lnTo>
                  <a:pt x="28" y="41"/>
                </a:lnTo>
                <a:lnTo>
                  <a:pt x="52" y="70"/>
                </a:lnTo>
                <a:lnTo>
                  <a:pt x="96" y="76"/>
                </a:lnTo>
                <a:lnTo>
                  <a:pt x="107" y="100"/>
                </a:lnTo>
                <a:lnTo>
                  <a:pt x="86" y="100"/>
                </a:lnTo>
                <a:lnTo>
                  <a:pt x="83" y="120"/>
                </a:lnTo>
                <a:lnTo>
                  <a:pt x="96" y="122"/>
                </a:lnTo>
                <a:lnTo>
                  <a:pt x="101" y="142"/>
                </a:lnTo>
                <a:lnTo>
                  <a:pt x="74" y="157"/>
                </a:lnTo>
                <a:lnTo>
                  <a:pt x="74" y="171"/>
                </a:lnTo>
                <a:lnTo>
                  <a:pt x="104" y="171"/>
                </a:lnTo>
                <a:lnTo>
                  <a:pt x="112" y="136"/>
                </a:lnTo>
                <a:lnTo>
                  <a:pt x="134" y="115"/>
                </a:lnTo>
                <a:lnTo>
                  <a:pt x="107" y="60"/>
                </a:lnTo>
                <a:lnTo>
                  <a:pt x="124" y="43"/>
                </a:lnTo>
                <a:lnTo>
                  <a:pt x="112" y="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04" name="Freeform 18"/>
          <p:cNvSpPr>
            <a:spLocks/>
          </p:cNvSpPr>
          <p:nvPr/>
        </p:nvSpPr>
        <p:spPr bwMode="auto">
          <a:xfrm>
            <a:off x="446501" y="1395413"/>
            <a:ext cx="1648453" cy="1022350"/>
          </a:xfrm>
          <a:custGeom>
            <a:avLst/>
            <a:gdLst>
              <a:gd name="T0" fmla="*/ 2147483646 w 553"/>
              <a:gd name="T1" fmla="*/ 0 h 422"/>
              <a:gd name="T2" fmla="*/ 2147483646 w 553"/>
              <a:gd name="T3" fmla="*/ 2147483646 h 422"/>
              <a:gd name="T4" fmla="*/ 2147483646 w 553"/>
              <a:gd name="T5" fmla="*/ 2147483646 h 422"/>
              <a:gd name="T6" fmla="*/ 2147483646 w 553"/>
              <a:gd name="T7" fmla="*/ 2147483646 h 422"/>
              <a:gd name="T8" fmla="*/ 2147483646 w 553"/>
              <a:gd name="T9" fmla="*/ 2147483646 h 422"/>
              <a:gd name="T10" fmla="*/ 2147483646 w 553"/>
              <a:gd name="T11" fmla="*/ 2147483646 h 422"/>
              <a:gd name="T12" fmla="*/ 2147483646 w 553"/>
              <a:gd name="T13" fmla="*/ 2147483646 h 422"/>
              <a:gd name="T14" fmla="*/ 2147483646 w 553"/>
              <a:gd name="T15" fmla="*/ 2147483646 h 422"/>
              <a:gd name="T16" fmla="*/ 2147483646 w 553"/>
              <a:gd name="T17" fmla="*/ 2147483646 h 422"/>
              <a:gd name="T18" fmla="*/ 0 w 553"/>
              <a:gd name="T19" fmla="*/ 2147483646 h 422"/>
              <a:gd name="T20" fmla="*/ 0 w 553"/>
              <a:gd name="T21" fmla="*/ 2147483646 h 422"/>
              <a:gd name="T22" fmla="*/ 2147483646 w 553"/>
              <a:gd name="T23" fmla="*/ 2147483646 h 422"/>
              <a:gd name="T24" fmla="*/ 2147483646 w 553"/>
              <a:gd name="T25" fmla="*/ 2147483646 h 422"/>
              <a:gd name="T26" fmla="*/ 2147483646 w 553"/>
              <a:gd name="T27" fmla="*/ 2147483646 h 422"/>
              <a:gd name="T28" fmla="*/ 2147483646 w 553"/>
              <a:gd name="T29" fmla="*/ 2147483646 h 422"/>
              <a:gd name="T30" fmla="*/ 2147483646 w 553"/>
              <a:gd name="T31" fmla="*/ 2147483646 h 422"/>
              <a:gd name="T32" fmla="*/ 2147483646 w 553"/>
              <a:gd name="T33" fmla="*/ 2147483646 h 422"/>
              <a:gd name="T34" fmla="*/ 2147483646 w 553"/>
              <a:gd name="T35" fmla="*/ 2147483646 h 422"/>
              <a:gd name="T36" fmla="*/ 2147483646 w 553"/>
              <a:gd name="T37" fmla="*/ 2147483646 h 422"/>
              <a:gd name="T38" fmla="*/ 2147483646 w 553"/>
              <a:gd name="T39" fmla="*/ 2147483646 h 422"/>
              <a:gd name="T40" fmla="*/ 2147483646 w 553"/>
              <a:gd name="T41" fmla="*/ 2147483646 h 422"/>
              <a:gd name="T42" fmla="*/ 2147483646 w 553"/>
              <a:gd name="T43" fmla="*/ 2147483646 h 422"/>
              <a:gd name="T44" fmla="*/ 2147483646 w 553"/>
              <a:gd name="T45" fmla="*/ 2147483646 h 422"/>
              <a:gd name="T46" fmla="*/ 2147483646 w 553"/>
              <a:gd name="T47" fmla="*/ 2147483646 h 422"/>
              <a:gd name="T48" fmla="*/ 2147483646 w 553"/>
              <a:gd name="T49" fmla="*/ 2147483646 h 422"/>
              <a:gd name="T50" fmla="*/ 2147483646 w 553"/>
              <a:gd name="T51" fmla="*/ 2147483646 h 422"/>
              <a:gd name="T52" fmla="*/ 2147483646 w 553"/>
              <a:gd name="T53" fmla="*/ 0 h 4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53" h="422">
                <a:moveTo>
                  <a:pt x="121" y="0"/>
                </a:moveTo>
                <a:lnTo>
                  <a:pt x="105" y="8"/>
                </a:lnTo>
                <a:lnTo>
                  <a:pt x="95" y="46"/>
                </a:lnTo>
                <a:lnTo>
                  <a:pt x="85" y="77"/>
                </a:lnTo>
                <a:lnTo>
                  <a:pt x="77" y="102"/>
                </a:lnTo>
                <a:lnTo>
                  <a:pt x="67" y="129"/>
                </a:lnTo>
                <a:lnTo>
                  <a:pt x="56" y="157"/>
                </a:lnTo>
                <a:lnTo>
                  <a:pt x="41" y="187"/>
                </a:lnTo>
                <a:lnTo>
                  <a:pt x="21" y="221"/>
                </a:lnTo>
                <a:lnTo>
                  <a:pt x="0" y="255"/>
                </a:lnTo>
                <a:lnTo>
                  <a:pt x="0" y="328"/>
                </a:lnTo>
                <a:lnTo>
                  <a:pt x="310" y="392"/>
                </a:lnTo>
                <a:lnTo>
                  <a:pt x="453" y="422"/>
                </a:lnTo>
                <a:lnTo>
                  <a:pt x="483" y="275"/>
                </a:lnTo>
                <a:lnTo>
                  <a:pt x="502" y="262"/>
                </a:lnTo>
                <a:lnTo>
                  <a:pt x="485" y="230"/>
                </a:lnTo>
                <a:lnTo>
                  <a:pt x="493" y="196"/>
                </a:lnTo>
                <a:lnTo>
                  <a:pt x="553" y="140"/>
                </a:lnTo>
                <a:lnTo>
                  <a:pt x="512" y="89"/>
                </a:lnTo>
                <a:lnTo>
                  <a:pt x="340" y="53"/>
                </a:lnTo>
                <a:lnTo>
                  <a:pt x="316" y="68"/>
                </a:lnTo>
                <a:lnTo>
                  <a:pt x="285" y="43"/>
                </a:lnTo>
                <a:lnTo>
                  <a:pt x="258" y="69"/>
                </a:lnTo>
                <a:lnTo>
                  <a:pt x="232" y="43"/>
                </a:lnTo>
                <a:lnTo>
                  <a:pt x="163" y="45"/>
                </a:lnTo>
                <a:lnTo>
                  <a:pt x="172" y="3"/>
                </a:lnTo>
                <a:lnTo>
                  <a:pt x="121" y="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05" name="Freeform 19"/>
          <p:cNvSpPr>
            <a:spLocks/>
          </p:cNvSpPr>
          <p:nvPr/>
        </p:nvSpPr>
        <p:spPr bwMode="auto">
          <a:xfrm>
            <a:off x="1066523" y="2320926"/>
            <a:ext cx="1316224" cy="1616075"/>
          </a:xfrm>
          <a:custGeom>
            <a:avLst/>
            <a:gdLst>
              <a:gd name="T0" fmla="*/ 2147483646 w 622"/>
              <a:gd name="T1" fmla="*/ 0 h 1018"/>
              <a:gd name="T2" fmla="*/ 0 w 622"/>
              <a:gd name="T3" fmla="*/ 2147483646 h 1018"/>
              <a:gd name="T4" fmla="*/ 2147483646 w 622"/>
              <a:gd name="T5" fmla="*/ 2147483646 h 1018"/>
              <a:gd name="T6" fmla="*/ 2147483646 w 622"/>
              <a:gd name="T7" fmla="*/ 2147483646 h 1018"/>
              <a:gd name="T8" fmla="*/ 2147483646 w 622"/>
              <a:gd name="T9" fmla="*/ 2147483646 h 1018"/>
              <a:gd name="T10" fmla="*/ 2147483646 w 622"/>
              <a:gd name="T11" fmla="*/ 2147483646 h 1018"/>
              <a:gd name="T12" fmla="*/ 2147483646 w 622"/>
              <a:gd name="T13" fmla="*/ 2147483646 h 1018"/>
              <a:gd name="T14" fmla="*/ 2147483646 w 622"/>
              <a:gd name="T15" fmla="*/ 2147483646 h 1018"/>
              <a:gd name="T16" fmla="*/ 2147483646 w 622"/>
              <a:gd name="T17" fmla="*/ 2147483646 h 1018"/>
              <a:gd name="T18" fmla="*/ 2147483646 w 622"/>
              <a:gd name="T19" fmla="*/ 2147483646 h 1018"/>
              <a:gd name="T20" fmla="*/ 2147483646 w 622"/>
              <a:gd name="T21" fmla="*/ 2147483646 h 1018"/>
              <a:gd name="T22" fmla="*/ 2147483646 w 622"/>
              <a:gd name="T23" fmla="*/ 0 h 10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2" h="1018">
                <a:moveTo>
                  <a:pt x="81" y="0"/>
                </a:moveTo>
                <a:lnTo>
                  <a:pt x="0" y="409"/>
                </a:lnTo>
                <a:lnTo>
                  <a:pt x="425" y="1018"/>
                </a:lnTo>
                <a:lnTo>
                  <a:pt x="450" y="992"/>
                </a:lnTo>
                <a:lnTo>
                  <a:pt x="449" y="870"/>
                </a:lnTo>
                <a:lnTo>
                  <a:pt x="501" y="879"/>
                </a:lnTo>
                <a:lnTo>
                  <a:pt x="556" y="506"/>
                </a:lnTo>
                <a:lnTo>
                  <a:pt x="592" y="254"/>
                </a:lnTo>
                <a:lnTo>
                  <a:pt x="604" y="177"/>
                </a:lnTo>
                <a:lnTo>
                  <a:pt x="622" y="109"/>
                </a:lnTo>
                <a:lnTo>
                  <a:pt x="344" y="61"/>
                </a:lnTo>
                <a:lnTo>
                  <a:pt x="81" y="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06" name="Freeform 20"/>
          <p:cNvSpPr>
            <a:spLocks/>
          </p:cNvSpPr>
          <p:nvPr/>
        </p:nvSpPr>
        <p:spPr bwMode="auto">
          <a:xfrm>
            <a:off x="1794467" y="993775"/>
            <a:ext cx="1180792" cy="1562100"/>
          </a:xfrm>
          <a:custGeom>
            <a:avLst/>
            <a:gdLst>
              <a:gd name="T0" fmla="*/ 2147483646 w 397"/>
              <a:gd name="T1" fmla="*/ 0 h 644"/>
              <a:gd name="T2" fmla="*/ 2147483646 w 397"/>
              <a:gd name="T3" fmla="*/ 2147483646 h 644"/>
              <a:gd name="T4" fmla="*/ 2147483646 w 397"/>
              <a:gd name="T5" fmla="*/ 2147483646 h 644"/>
              <a:gd name="T6" fmla="*/ 2147483646 w 397"/>
              <a:gd name="T7" fmla="*/ 2147483646 h 644"/>
              <a:gd name="T8" fmla="*/ 2147483646 w 397"/>
              <a:gd name="T9" fmla="*/ 2147483646 h 644"/>
              <a:gd name="T10" fmla="*/ 2147483646 w 397"/>
              <a:gd name="T11" fmla="*/ 2147483646 h 644"/>
              <a:gd name="T12" fmla="*/ 2147483646 w 397"/>
              <a:gd name="T13" fmla="*/ 2147483646 h 644"/>
              <a:gd name="T14" fmla="*/ 0 w 397"/>
              <a:gd name="T15" fmla="*/ 2147483646 h 644"/>
              <a:gd name="T16" fmla="*/ 2147483646 w 397"/>
              <a:gd name="T17" fmla="*/ 2147483646 h 644"/>
              <a:gd name="T18" fmla="*/ 2147483646 w 397"/>
              <a:gd name="T19" fmla="*/ 2147483646 h 644"/>
              <a:gd name="T20" fmla="*/ 2147483646 w 397"/>
              <a:gd name="T21" fmla="*/ 2147483646 h 644"/>
              <a:gd name="T22" fmla="*/ 2147483646 w 397"/>
              <a:gd name="T23" fmla="*/ 2147483646 h 644"/>
              <a:gd name="T24" fmla="*/ 2147483646 w 397"/>
              <a:gd name="T25" fmla="*/ 2147483646 h 644"/>
              <a:gd name="T26" fmla="*/ 2147483646 w 397"/>
              <a:gd name="T27" fmla="*/ 2147483646 h 644"/>
              <a:gd name="T28" fmla="*/ 2147483646 w 397"/>
              <a:gd name="T29" fmla="*/ 2147483646 h 644"/>
              <a:gd name="T30" fmla="*/ 2147483646 w 397"/>
              <a:gd name="T31" fmla="*/ 2147483646 h 644"/>
              <a:gd name="T32" fmla="*/ 2147483646 w 397"/>
              <a:gd name="T33" fmla="*/ 2147483646 h 644"/>
              <a:gd name="T34" fmla="*/ 2147483646 w 397"/>
              <a:gd name="T35" fmla="*/ 2147483646 h 644"/>
              <a:gd name="T36" fmla="*/ 2147483646 w 397"/>
              <a:gd name="T37" fmla="*/ 2147483646 h 644"/>
              <a:gd name="T38" fmla="*/ 2147483646 w 397"/>
              <a:gd name="T39" fmla="*/ 2147483646 h 644"/>
              <a:gd name="T40" fmla="*/ 2147483646 w 397"/>
              <a:gd name="T41" fmla="*/ 2147483646 h 644"/>
              <a:gd name="T42" fmla="*/ 2147483646 w 397"/>
              <a:gd name="T43" fmla="*/ 0 h 6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44">
                <a:moveTo>
                  <a:pt x="96" y="0"/>
                </a:moveTo>
                <a:lnTo>
                  <a:pt x="60" y="252"/>
                </a:lnTo>
                <a:lnTo>
                  <a:pt x="97" y="305"/>
                </a:lnTo>
                <a:lnTo>
                  <a:pt x="39" y="361"/>
                </a:lnTo>
                <a:lnTo>
                  <a:pt x="31" y="400"/>
                </a:lnTo>
                <a:lnTo>
                  <a:pt x="48" y="427"/>
                </a:lnTo>
                <a:lnTo>
                  <a:pt x="31" y="441"/>
                </a:lnTo>
                <a:lnTo>
                  <a:pt x="0" y="587"/>
                </a:lnTo>
                <a:lnTo>
                  <a:pt x="190" y="620"/>
                </a:lnTo>
                <a:lnTo>
                  <a:pt x="369" y="644"/>
                </a:lnTo>
                <a:lnTo>
                  <a:pt x="388" y="511"/>
                </a:lnTo>
                <a:lnTo>
                  <a:pt x="397" y="437"/>
                </a:lnTo>
                <a:lnTo>
                  <a:pt x="380" y="411"/>
                </a:lnTo>
                <a:lnTo>
                  <a:pt x="339" y="419"/>
                </a:lnTo>
                <a:lnTo>
                  <a:pt x="285" y="425"/>
                </a:lnTo>
                <a:lnTo>
                  <a:pt x="275" y="365"/>
                </a:lnTo>
                <a:lnTo>
                  <a:pt x="211" y="317"/>
                </a:lnTo>
                <a:lnTo>
                  <a:pt x="219" y="286"/>
                </a:lnTo>
                <a:lnTo>
                  <a:pt x="226" y="231"/>
                </a:lnTo>
                <a:lnTo>
                  <a:pt x="142" y="112"/>
                </a:lnTo>
                <a:lnTo>
                  <a:pt x="153" y="8"/>
                </a:lnTo>
                <a:lnTo>
                  <a:pt x="96" y="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07" name="Freeform 21"/>
          <p:cNvSpPr>
            <a:spLocks/>
          </p:cNvSpPr>
          <p:nvPr/>
        </p:nvSpPr>
        <p:spPr bwMode="auto">
          <a:xfrm>
            <a:off x="2156322" y="2495551"/>
            <a:ext cx="1100380" cy="1154113"/>
          </a:xfrm>
          <a:custGeom>
            <a:avLst/>
            <a:gdLst>
              <a:gd name="T0" fmla="*/ 2147483646 w 369"/>
              <a:gd name="T1" fmla="*/ 0 h 476"/>
              <a:gd name="T2" fmla="*/ 2147483646 w 369"/>
              <a:gd name="T3" fmla="*/ 2147483646 h 476"/>
              <a:gd name="T4" fmla="*/ 2147483646 w 369"/>
              <a:gd name="T5" fmla="*/ 2147483646 h 476"/>
              <a:gd name="T6" fmla="*/ 2147483646 w 369"/>
              <a:gd name="T7" fmla="*/ 2147483646 h 476"/>
              <a:gd name="T8" fmla="*/ 2147483646 w 369"/>
              <a:gd name="T9" fmla="*/ 2147483646 h 476"/>
              <a:gd name="T10" fmla="*/ 0 w 369"/>
              <a:gd name="T11" fmla="*/ 2147483646 h 476"/>
              <a:gd name="T12" fmla="*/ 2147483646 w 369"/>
              <a:gd name="T13" fmla="*/ 2147483646 h 476"/>
              <a:gd name="T14" fmla="*/ 2147483646 w 369"/>
              <a:gd name="T15" fmla="*/ 0 h 4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9" h="476">
                <a:moveTo>
                  <a:pt x="69" y="0"/>
                </a:moveTo>
                <a:lnTo>
                  <a:pt x="249" y="25"/>
                </a:lnTo>
                <a:lnTo>
                  <a:pt x="237" y="116"/>
                </a:lnTo>
                <a:lnTo>
                  <a:pt x="369" y="128"/>
                </a:lnTo>
                <a:lnTo>
                  <a:pt x="333" y="476"/>
                </a:lnTo>
                <a:lnTo>
                  <a:pt x="0" y="440"/>
                </a:lnTo>
                <a:lnTo>
                  <a:pt x="34" y="218"/>
                </a:lnTo>
                <a:lnTo>
                  <a:pt x="69" y="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08" name="Freeform 22"/>
          <p:cNvSpPr>
            <a:spLocks/>
          </p:cNvSpPr>
          <p:nvPr/>
        </p:nvSpPr>
        <p:spPr bwMode="auto">
          <a:xfrm>
            <a:off x="2211341" y="1011239"/>
            <a:ext cx="2056864" cy="1042987"/>
          </a:xfrm>
          <a:custGeom>
            <a:avLst/>
            <a:gdLst>
              <a:gd name="T0" fmla="*/ 2147483646 w 691"/>
              <a:gd name="T1" fmla="*/ 0 h 430"/>
              <a:gd name="T2" fmla="*/ 2147483646 w 691"/>
              <a:gd name="T3" fmla="*/ 2147483646 h 430"/>
              <a:gd name="T4" fmla="*/ 2147483646 w 691"/>
              <a:gd name="T5" fmla="*/ 2147483646 h 430"/>
              <a:gd name="T6" fmla="*/ 2147483646 w 691"/>
              <a:gd name="T7" fmla="*/ 2147483646 h 430"/>
              <a:gd name="T8" fmla="*/ 2147483646 w 691"/>
              <a:gd name="T9" fmla="*/ 2147483646 h 430"/>
              <a:gd name="T10" fmla="*/ 2147483646 w 691"/>
              <a:gd name="T11" fmla="*/ 2147483646 h 430"/>
              <a:gd name="T12" fmla="*/ 2147483646 w 691"/>
              <a:gd name="T13" fmla="*/ 2147483646 h 430"/>
              <a:gd name="T14" fmla="*/ 2147483646 w 691"/>
              <a:gd name="T15" fmla="*/ 2147483646 h 430"/>
              <a:gd name="T16" fmla="*/ 2147483646 w 691"/>
              <a:gd name="T17" fmla="*/ 2147483646 h 430"/>
              <a:gd name="T18" fmla="*/ 2147483646 w 691"/>
              <a:gd name="T19" fmla="*/ 2147483646 h 430"/>
              <a:gd name="T20" fmla="*/ 2147483646 w 691"/>
              <a:gd name="T21" fmla="*/ 2147483646 h 430"/>
              <a:gd name="T22" fmla="*/ 2147483646 w 691"/>
              <a:gd name="T23" fmla="*/ 2147483646 h 430"/>
              <a:gd name="T24" fmla="*/ 2147483646 w 691"/>
              <a:gd name="T25" fmla="*/ 2147483646 h 430"/>
              <a:gd name="T26" fmla="*/ 2147483646 w 691"/>
              <a:gd name="T27" fmla="*/ 2147483646 h 430"/>
              <a:gd name="T28" fmla="*/ 2147483646 w 691"/>
              <a:gd name="T29" fmla="*/ 2147483646 h 430"/>
              <a:gd name="T30" fmla="*/ 2147483646 w 691"/>
              <a:gd name="T31" fmla="*/ 2147483646 h 430"/>
              <a:gd name="T32" fmla="*/ 2147483646 w 691"/>
              <a:gd name="T33" fmla="*/ 2147483646 h 430"/>
              <a:gd name="T34" fmla="*/ 0 w 691"/>
              <a:gd name="T35" fmla="*/ 2147483646 h 430"/>
              <a:gd name="T36" fmla="*/ 2147483646 w 691"/>
              <a:gd name="T37" fmla="*/ 0 h 4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1" h="430">
                <a:moveTo>
                  <a:pt x="11" y="0"/>
                </a:moveTo>
                <a:lnTo>
                  <a:pt x="147" y="17"/>
                </a:lnTo>
                <a:lnTo>
                  <a:pt x="229" y="28"/>
                </a:lnTo>
                <a:lnTo>
                  <a:pt x="337" y="39"/>
                </a:lnTo>
                <a:lnTo>
                  <a:pt x="437" y="49"/>
                </a:lnTo>
                <a:lnTo>
                  <a:pt x="610" y="62"/>
                </a:lnTo>
                <a:lnTo>
                  <a:pt x="691" y="68"/>
                </a:lnTo>
                <a:lnTo>
                  <a:pt x="688" y="419"/>
                </a:lnTo>
                <a:lnTo>
                  <a:pt x="265" y="383"/>
                </a:lnTo>
                <a:lnTo>
                  <a:pt x="256" y="430"/>
                </a:lnTo>
                <a:lnTo>
                  <a:pt x="240" y="408"/>
                </a:lnTo>
                <a:lnTo>
                  <a:pt x="201" y="412"/>
                </a:lnTo>
                <a:lnTo>
                  <a:pt x="145" y="420"/>
                </a:lnTo>
                <a:lnTo>
                  <a:pt x="135" y="359"/>
                </a:lnTo>
                <a:lnTo>
                  <a:pt x="69" y="311"/>
                </a:lnTo>
                <a:lnTo>
                  <a:pt x="79" y="265"/>
                </a:lnTo>
                <a:lnTo>
                  <a:pt x="86" y="227"/>
                </a:lnTo>
                <a:lnTo>
                  <a:pt x="0" y="107"/>
                </a:lnTo>
                <a:lnTo>
                  <a:pt x="11" y="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09" name="Freeform 23"/>
          <p:cNvSpPr>
            <a:spLocks/>
          </p:cNvSpPr>
          <p:nvPr/>
        </p:nvSpPr>
        <p:spPr bwMode="auto">
          <a:xfrm>
            <a:off x="2850409" y="1930400"/>
            <a:ext cx="1409333" cy="941388"/>
          </a:xfrm>
          <a:custGeom>
            <a:avLst/>
            <a:gdLst>
              <a:gd name="T0" fmla="*/ 2147483646 w 473"/>
              <a:gd name="T1" fmla="*/ 0 h 388"/>
              <a:gd name="T2" fmla="*/ 2147483646 w 473"/>
              <a:gd name="T3" fmla="*/ 2147483646 h 388"/>
              <a:gd name="T4" fmla="*/ 0 w 473"/>
              <a:gd name="T5" fmla="*/ 2147483646 h 388"/>
              <a:gd name="T6" fmla="*/ 2147483646 w 473"/>
              <a:gd name="T7" fmla="*/ 2147483646 h 388"/>
              <a:gd name="T8" fmla="*/ 2147483646 w 473"/>
              <a:gd name="T9" fmla="*/ 2147483646 h 388"/>
              <a:gd name="T10" fmla="*/ 2147483646 w 473"/>
              <a:gd name="T11" fmla="*/ 2147483646 h 388"/>
              <a:gd name="T12" fmla="*/ 2147483646 w 473"/>
              <a:gd name="T13" fmla="*/ 0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3" h="388">
                <a:moveTo>
                  <a:pt x="46" y="0"/>
                </a:moveTo>
                <a:lnTo>
                  <a:pt x="29" y="145"/>
                </a:lnTo>
                <a:lnTo>
                  <a:pt x="0" y="352"/>
                </a:lnTo>
                <a:lnTo>
                  <a:pt x="137" y="363"/>
                </a:lnTo>
                <a:lnTo>
                  <a:pt x="457" y="388"/>
                </a:lnTo>
                <a:lnTo>
                  <a:pt x="473" y="40"/>
                </a:lnTo>
                <a:lnTo>
                  <a:pt x="46" y="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10" name="Freeform 24"/>
          <p:cNvSpPr>
            <a:spLocks/>
          </p:cNvSpPr>
          <p:nvPr/>
        </p:nvSpPr>
        <p:spPr bwMode="auto">
          <a:xfrm>
            <a:off x="3136084" y="2806701"/>
            <a:ext cx="1468584" cy="892175"/>
          </a:xfrm>
          <a:custGeom>
            <a:avLst/>
            <a:gdLst>
              <a:gd name="T0" fmla="*/ 2147483646 w 493"/>
              <a:gd name="T1" fmla="*/ 0 h 368"/>
              <a:gd name="T2" fmla="*/ 2147483646 w 493"/>
              <a:gd name="T3" fmla="*/ 2147483646 h 368"/>
              <a:gd name="T4" fmla="*/ 0 w 493"/>
              <a:gd name="T5" fmla="*/ 2147483646 h 368"/>
              <a:gd name="T6" fmla="*/ 2147483646 w 493"/>
              <a:gd name="T7" fmla="*/ 2147483646 h 368"/>
              <a:gd name="T8" fmla="*/ 2147483646 w 493"/>
              <a:gd name="T9" fmla="*/ 2147483646 h 368"/>
              <a:gd name="T10" fmla="*/ 2147483646 w 493"/>
              <a:gd name="T11" fmla="*/ 2147483646 h 368"/>
              <a:gd name="T12" fmla="*/ 2147483646 w 493"/>
              <a:gd name="T13" fmla="*/ 2147483646 h 368"/>
              <a:gd name="T14" fmla="*/ 2147483646 w 493"/>
              <a:gd name="T15" fmla="*/ 2147483646 h 368"/>
              <a:gd name="T16" fmla="*/ 2147483646 w 493"/>
              <a:gd name="T17" fmla="*/ 0 h 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368">
                <a:moveTo>
                  <a:pt x="41" y="0"/>
                </a:moveTo>
                <a:lnTo>
                  <a:pt x="16" y="221"/>
                </a:lnTo>
                <a:lnTo>
                  <a:pt x="0" y="348"/>
                </a:lnTo>
                <a:lnTo>
                  <a:pt x="247" y="360"/>
                </a:lnTo>
                <a:lnTo>
                  <a:pt x="482" y="368"/>
                </a:lnTo>
                <a:lnTo>
                  <a:pt x="489" y="196"/>
                </a:lnTo>
                <a:lnTo>
                  <a:pt x="493" y="28"/>
                </a:lnTo>
                <a:lnTo>
                  <a:pt x="359" y="25"/>
                </a:lnTo>
                <a:lnTo>
                  <a:pt x="41" y="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11" name="Freeform 25"/>
          <p:cNvSpPr>
            <a:spLocks/>
          </p:cNvSpPr>
          <p:nvPr/>
        </p:nvSpPr>
        <p:spPr bwMode="auto">
          <a:xfrm>
            <a:off x="1817744" y="3556001"/>
            <a:ext cx="1331036" cy="1204913"/>
          </a:xfrm>
          <a:custGeom>
            <a:avLst/>
            <a:gdLst>
              <a:gd name="T0" fmla="*/ 2147483646 w 629"/>
              <a:gd name="T1" fmla="*/ 0 h 759"/>
              <a:gd name="T2" fmla="*/ 2147483646 w 629"/>
              <a:gd name="T3" fmla="*/ 2147483646 h 759"/>
              <a:gd name="T4" fmla="*/ 2147483646 w 629"/>
              <a:gd name="T5" fmla="*/ 2147483646 h 759"/>
              <a:gd name="T6" fmla="*/ 2147483646 w 629"/>
              <a:gd name="T7" fmla="*/ 2147483646 h 759"/>
              <a:gd name="T8" fmla="*/ 2147483646 w 629"/>
              <a:gd name="T9" fmla="*/ 2147483646 h 759"/>
              <a:gd name="T10" fmla="*/ 2147483646 w 629"/>
              <a:gd name="T11" fmla="*/ 2147483646 h 759"/>
              <a:gd name="T12" fmla="*/ 2147483646 w 629"/>
              <a:gd name="T13" fmla="*/ 2147483646 h 759"/>
              <a:gd name="T14" fmla="*/ 2147483646 w 629"/>
              <a:gd name="T15" fmla="*/ 2147483646 h 759"/>
              <a:gd name="T16" fmla="*/ 2147483646 w 629"/>
              <a:gd name="T17" fmla="*/ 2147483646 h 759"/>
              <a:gd name="T18" fmla="*/ 2147483646 w 629"/>
              <a:gd name="T19" fmla="*/ 2147483646 h 759"/>
              <a:gd name="T20" fmla="*/ 2147483646 w 629"/>
              <a:gd name="T21" fmla="*/ 2147483646 h 759"/>
              <a:gd name="T22" fmla="*/ 0 w 629"/>
              <a:gd name="T23" fmla="*/ 2147483646 h 759"/>
              <a:gd name="T24" fmla="*/ 2147483646 w 629"/>
              <a:gd name="T25" fmla="*/ 2147483646 h 759"/>
              <a:gd name="T26" fmla="*/ 2147483646 w 629"/>
              <a:gd name="T27" fmla="*/ 2147483646 h 759"/>
              <a:gd name="T28" fmla="*/ 2147483646 w 629"/>
              <a:gd name="T29" fmla="*/ 2147483646 h 759"/>
              <a:gd name="T30" fmla="*/ 2147483646 w 629"/>
              <a:gd name="T31" fmla="*/ 0 h 7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9" h="759">
                <a:moveTo>
                  <a:pt x="159" y="0"/>
                </a:moveTo>
                <a:lnTo>
                  <a:pt x="146" y="99"/>
                </a:lnTo>
                <a:lnTo>
                  <a:pt x="93" y="89"/>
                </a:lnTo>
                <a:lnTo>
                  <a:pt x="96" y="215"/>
                </a:lnTo>
                <a:lnTo>
                  <a:pt x="73" y="242"/>
                </a:lnTo>
                <a:lnTo>
                  <a:pt x="108" y="318"/>
                </a:lnTo>
                <a:lnTo>
                  <a:pt x="70" y="353"/>
                </a:lnTo>
                <a:lnTo>
                  <a:pt x="49" y="409"/>
                </a:lnTo>
                <a:lnTo>
                  <a:pt x="18" y="464"/>
                </a:lnTo>
                <a:lnTo>
                  <a:pt x="39" y="496"/>
                </a:lnTo>
                <a:lnTo>
                  <a:pt x="3" y="510"/>
                </a:lnTo>
                <a:lnTo>
                  <a:pt x="0" y="562"/>
                </a:lnTo>
                <a:lnTo>
                  <a:pt x="353" y="756"/>
                </a:lnTo>
                <a:lnTo>
                  <a:pt x="553" y="759"/>
                </a:lnTo>
                <a:lnTo>
                  <a:pt x="629" y="60"/>
                </a:lnTo>
                <a:lnTo>
                  <a:pt x="159" y="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12" name="Freeform 26"/>
          <p:cNvSpPr>
            <a:spLocks/>
          </p:cNvSpPr>
          <p:nvPr/>
        </p:nvSpPr>
        <p:spPr bwMode="auto">
          <a:xfrm>
            <a:off x="3538146" y="3810001"/>
            <a:ext cx="2865220" cy="2163763"/>
          </a:xfrm>
          <a:custGeom>
            <a:avLst/>
            <a:gdLst>
              <a:gd name="T0" fmla="*/ 2147483646 w 962"/>
              <a:gd name="T1" fmla="*/ 0 h 892"/>
              <a:gd name="T2" fmla="*/ 2147483646 w 962"/>
              <a:gd name="T3" fmla="*/ 2147483646 h 892"/>
              <a:gd name="T4" fmla="*/ 2147483646 w 962"/>
              <a:gd name="T5" fmla="*/ 2147483646 h 892"/>
              <a:gd name="T6" fmla="*/ 2147483646 w 962"/>
              <a:gd name="T7" fmla="*/ 2147483646 h 892"/>
              <a:gd name="T8" fmla="*/ 2147483646 w 962"/>
              <a:gd name="T9" fmla="*/ 2147483646 h 892"/>
              <a:gd name="T10" fmla="*/ 2147483646 w 962"/>
              <a:gd name="T11" fmla="*/ 2147483646 h 892"/>
              <a:gd name="T12" fmla="*/ 2147483646 w 962"/>
              <a:gd name="T13" fmla="*/ 2147483646 h 892"/>
              <a:gd name="T14" fmla="*/ 2147483646 w 962"/>
              <a:gd name="T15" fmla="*/ 2147483646 h 892"/>
              <a:gd name="T16" fmla="*/ 2147483646 w 962"/>
              <a:gd name="T17" fmla="*/ 2147483646 h 892"/>
              <a:gd name="T18" fmla="*/ 2147483646 w 962"/>
              <a:gd name="T19" fmla="*/ 2147483646 h 892"/>
              <a:gd name="T20" fmla="*/ 2147483646 w 962"/>
              <a:gd name="T21" fmla="*/ 2147483646 h 892"/>
              <a:gd name="T22" fmla="*/ 2147483646 w 962"/>
              <a:gd name="T23" fmla="*/ 2147483646 h 892"/>
              <a:gd name="T24" fmla="*/ 2147483646 w 962"/>
              <a:gd name="T25" fmla="*/ 2147483646 h 892"/>
              <a:gd name="T26" fmla="*/ 2147483646 w 962"/>
              <a:gd name="T27" fmla="*/ 2147483646 h 892"/>
              <a:gd name="T28" fmla="*/ 2147483646 w 962"/>
              <a:gd name="T29" fmla="*/ 2147483646 h 892"/>
              <a:gd name="T30" fmla="*/ 2147483646 w 962"/>
              <a:gd name="T31" fmla="*/ 2147483646 h 892"/>
              <a:gd name="T32" fmla="*/ 2147483646 w 962"/>
              <a:gd name="T33" fmla="*/ 2147483646 h 892"/>
              <a:gd name="T34" fmla="*/ 2147483646 w 962"/>
              <a:gd name="T35" fmla="*/ 2147483646 h 892"/>
              <a:gd name="T36" fmla="*/ 2147483646 w 962"/>
              <a:gd name="T37" fmla="*/ 2147483646 h 892"/>
              <a:gd name="T38" fmla="*/ 2147483646 w 962"/>
              <a:gd name="T39" fmla="*/ 2147483646 h 892"/>
              <a:gd name="T40" fmla="*/ 2147483646 w 962"/>
              <a:gd name="T41" fmla="*/ 2147483646 h 892"/>
              <a:gd name="T42" fmla="*/ 2147483646 w 962"/>
              <a:gd name="T43" fmla="*/ 2147483646 h 892"/>
              <a:gd name="T44" fmla="*/ 2147483646 w 962"/>
              <a:gd name="T45" fmla="*/ 2147483646 h 892"/>
              <a:gd name="T46" fmla="*/ 2147483646 w 962"/>
              <a:gd name="T47" fmla="*/ 2147483646 h 892"/>
              <a:gd name="T48" fmla="*/ 2147483646 w 962"/>
              <a:gd name="T49" fmla="*/ 2147483646 h 892"/>
              <a:gd name="T50" fmla="*/ 2147483646 w 962"/>
              <a:gd name="T51" fmla="*/ 2147483646 h 892"/>
              <a:gd name="T52" fmla="*/ 2147483646 w 962"/>
              <a:gd name="T53" fmla="*/ 2147483646 h 892"/>
              <a:gd name="T54" fmla="*/ 2147483646 w 962"/>
              <a:gd name="T55" fmla="*/ 2147483646 h 892"/>
              <a:gd name="T56" fmla="*/ 2147483646 w 962"/>
              <a:gd name="T57" fmla="*/ 2147483646 h 892"/>
              <a:gd name="T58" fmla="*/ 2147483646 w 962"/>
              <a:gd name="T59" fmla="*/ 2147483646 h 892"/>
              <a:gd name="T60" fmla="*/ 2147483646 w 962"/>
              <a:gd name="T61" fmla="*/ 2147483646 h 892"/>
              <a:gd name="T62" fmla="*/ 2147483646 w 962"/>
              <a:gd name="T63" fmla="*/ 2147483646 h 892"/>
              <a:gd name="T64" fmla="*/ 2147483646 w 962"/>
              <a:gd name="T65" fmla="*/ 2147483646 h 892"/>
              <a:gd name="T66" fmla="*/ 2147483646 w 962"/>
              <a:gd name="T67" fmla="*/ 2147483646 h 892"/>
              <a:gd name="T68" fmla="*/ 2147483646 w 962"/>
              <a:gd name="T69" fmla="*/ 2147483646 h 892"/>
              <a:gd name="T70" fmla="*/ 2147483646 w 962"/>
              <a:gd name="T71" fmla="*/ 2147483646 h 892"/>
              <a:gd name="T72" fmla="*/ 2147483646 w 962"/>
              <a:gd name="T73" fmla="*/ 2147483646 h 892"/>
              <a:gd name="T74" fmla="*/ 2147483646 w 962"/>
              <a:gd name="T75" fmla="*/ 2147483646 h 892"/>
              <a:gd name="T76" fmla="*/ 2147483646 w 962"/>
              <a:gd name="T77" fmla="*/ 2147483646 h 892"/>
              <a:gd name="T78" fmla="*/ 2147483646 w 962"/>
              <a:gd name="T79" fmla="*/ 2147483646 h 892"/>
              <a:gd name="T80" fmla="*/ 2147483646 w 962"/>
              <a:gd name="T81" fmla="*/ 2147483646 h 892"/>
              <a:gd name="T82" fmla="*/ 2147483646 w 962"/>
              <a:gd name="T83" fmla="*/ 2147483646 h 892"/>
              <a:gd name="T84" fmla="*/ 2147483646 w 962"/>
              <a:gd name="T85" fmla="*/ 2147483646 h 892"/>
              <a:gd name="T86" fmla="*/ 2147483646 w 962"/>
              <a:gd name="T87" fmla="*/ 2147483646 h 892"/>
              <a:gd name="T88" fmla="*/ 2147483646 w 962"/>
              <a:gd name="T89" fmla="*/ 2147483646 h 892"/>
              <a:gd name="T90" fmla="*/ 2147483646 w 962"/>
              <a:gd name="T91" fmla="*/ 2147483646 h 892"/>
              <a:gd name="T92" fmla="*/ 0 w 962"/>
              <a:gd name="T93" fmla="*/ 2147483646 h 892"/>
              <a:gd name="T94" fmla="*/ 0 w 962"/>
              <a:gd name="T95" fmla="*/ 2147483646 h 892"/>
              <a:gd name="T96" fmla="*/ 2147483646 w 962"/>
              <a:gd name="T97" fmla="*/ 2147483646 h 892"/>
              <a:gd name="T98" fmla="*/ 2147483646 w 962"/>
              <a:gd name="T99" fmla="*/ 2147483646 h 892"/>
              <a:gd name="T100" fmla="*/ 2147483646 w 962"/>
              <a:gd name="T101" fmla="*/ 0 h 8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2" h="892">
                <a:moveTo>
                  <a:pt x="278" y="0"/>
                </a:moveTo>
                <a:lnTo>
                  <a:pt x="491" y="7"/>
                </a:lnTo>
                <a:lnTo>
                  <a:pt x="491" y="169"/>
                </a:lnTo>
                <a:lnTo>
                  <a:pt x="600" y="214"/>
                </a:lnTo>
                <a:lnTo>
                  <a:pt x="630" y="199"/>
                </a:lnTo>
                <a:lnTo>
                  <a:pt x="701" y="234"/>
                </a:lnTo>
                <a:lnTo>
                  <a:pt x="743" y="232"/>
                </a:lnTo>
                <a:lnTo>
                  <a:pt x="825" y="197"/>
                </a:lnTo>
                <a:lnTo>
                  <a:pt x="873" y="230"/>
                </a:lnTo>
                <a:lnTo>
                  <a:pt x="914" y="239"/>
                </a:lnTo>
                <a:lnTo>
                  <a:pt x="914" y="371"/>
                </a:lnTo>
                <a:lnTo>
                  <a:pt x="962" y="453"/>
                </a:lnTo>
                <a:lnTo>
                  <a:pt x="951" y="565"/>
                </a:lnTo>
                <a:lnTo>
                  <a:pt x="899" y="610"/>
                </a:lnTo>
                <a:lnTo>
                  <a:pt x="887" y="569"/>
                </a:lnTo>
                <a:lnTo>
                  <a:pt x="873" y="588"/>
                </a:lnTo>
                <a:lnTo>
                  <a:pt x="884" y="614"/>
                </a:lnTo>
                <a:lnTo>
                  <a:pt x="790" y="681"/>
                </a:lnTo>
                <a:lnTo>
                  <a:pt x="768" y="685"/>
                </a:lnTo>
                <a:lnTo>
                  <a:pt x="719" y="718"/>
                </a:lnTo>
                <a:lnTo>
                  <a:pt x="719" y="737"/>
                </a:lnTo>
                <a:lnTo>
                  <a:pt x="704" y="741"/>
                </a:lnTo>
                <a:lnTo>
                  <a:pt x="716" y="763"/>
                </a:lnTo>
                <a:lnTo>
                  <a:pt x="689" y="797"/>
                </a:lnTo>
                <a:lnTo>
                  <a:pt x="704" y="845"/>
                </a:lnTo>
                <a:lnTo>
                  <a:pt x="719" y="862"/>
                </a:lnTo>
                <a:lnTo>
                  <a:pt x="716" y="892"/>
                </a:lnTo>
                <a:lnTo>
                  <a:pt x="678" y="892"/>
                </a:lnTo>
                <a:lnTo>
                  <a:pt x="645" y="877"/>
                </a:lnTo>
                <a:lnTo>
                  <a:pt x="622" y="880"/>
                </a:lnTo>
                <a:lnTo>
                  <a:pt x="547" y="854"/>
                </a:lnTo>
                <a:lnTo>
                  <a:pt x="514" y="752"/>
                </a:lnTo>
                <a:lnTo>
                  <a:pt x="462" y="704"/>
                </a:lnTo>
                <a:lnTo>
                  <a:pt x="415" y="614"/>
                </a:lnTo>
                <a:lnTo>
                  <a:pt x="394" y="605"/>
                </a:lnTo>
                <a:lnTo>
                  <a:pt x="369" y="583"/>
                </a:lnTo>
                <a:lnTo>
                  <a:pt x="346" y="583"/>
                </a:lnTo>
                <a:lnTo>
                  <a:pt x="310" y="575"/>
                </a:lnTo>
                <a:lnTo>
                  <a:pt x="282" y="583"/>
                </a:lnTo>
                <a:lnTo>
                  <a:pt x="264" y="628"/>
                </a:lnTo>
                <a:lnTo>
                  <a:pt x="235" y="635"/>
                </a:lnTo>
                <a:lnTo>
                  <a:pt x="174" y="600"/>
                </a:lnTo>
                <a:lnTo>
                  <a:pt x="138" y="558"/>
                </a:lnTo>
                <a:lnTo>
                  <a:pt x="132" y="507"/>
                </a:lnTo>
                <a:lnTo>
                  <a:pt x="105" y="472"/>
                </a:lnTo>
                <a:lnTo>
                  <a:pt x="44" y="423"/>
                </a:lnTo>
                <a:lnTo>
                  <a:pt x="0" y="372"/>
                </a:lnTo>
                <a:lnTo>
                  <a:pt x="0" y="351"/>
                </a:lnTo>
                <a:lnTo>
                  <a:pt x="145" y="352"/>
                </a:lnTo>
                <a:lnTo>
                  <a:pt x="264" y="362"/>
                </a:lnTo>
                <a:lnTo>
                  <a:pt x="278" y="0"/>
                </a:lnTo>
                <a:close/>
              </a:path>
            </a:pathLst>
          </a:custGeom>
          <a:solidFill>
            <a:srgbClr val="BAE4BC"/>
          </a:solidFill>
          <a:ln w="6350" cap="flat" cmpd="sng">
            <a:solidFill>
              <a:schemeClr val="tx1"/>
            </a:solidFill>
            <a:prstDash val="solid"/>
            <a:round/>
            <a:headEnd type="none" w="med" len="med"/>
            <a:tailEnd type="none" w="med" len="med"/>
          </a:ln>
          <a:effectLst/>
          <a:extLst/>
        </p:spPr>
        <p:txBody>
          <a:bodyPr lIns="0" tIns="0" rIns="0"/>
          <a:lstStyle/>
          <a:p>
            <a:endParaRPr lang="en-US"/>
          </a:p>
        </p:txBody>
      </p:sp>
      <p:sp>
        <p:nvSpPr>
          <p:cNvPr id="4113" name="Freeform 27"/>
          <p:cNvSpPr>
            <a:spLocks/>
          </p:cNvSpPr>
          <p:nvPr/>
        </p:nvSpPr>
        <p:spPr bwMode="auto">
          <a:xfrm>
            <a:off x="4225884" y="1811339"/>
            <a:ext cx="1451655" cy="769937"/>
          </a:xfrm>
          <a:custGeom>
            <a:avLst/>
            <a:gdLst>
              <a:gd name="T0" fmla="*/ 2147483646 w 487"/>
              <a:gd name="T1" fmla="*/ 0 h 317"/>
              <a:gd name="T2" fmla="*/ 2147483646 w 487"/>
              <a:gd name="T3" fmla="*/ 2147483646 h 317"/>
              <a:gd name="T4" fmla="*/ 0 w 487"/>
              <a:gd name="T5" fmla="*/ 2147483646 h 317"/>
              <a:gd name="T6" fmla="*/ 2147483646 w 487"/>
              <a:gd name="T7" fmla="*/ 2147483646 h 317"/>
              <a:gd name="T8" fmla="*/ 2147483646 w 487"/>
              <a:gd name="T9" fmla="*/ 2147483646 h 317"/>
              <a:gd name="T10" fmla="*/ 2147483646 w 487"/>
              <a:gd name="T11" fmla="*/ 2147483646 h 317"/>
              <a:gd name="T12" fmla="*/ 2147483646 w 487"/>
              <a:gd name="T13" fmla="*/ 2147483646 h 317"/>
              <a:gd name="T14" fmla="*/ 2147483646 w 487"/>
              <a:gd name="T15" fmla="*/ 2147483646 h 317"/>
              <a:gd name="T16" fmla="*/ 2147483646 w 487"/>
              <a:gd name="T17" fmla="*/ 2147483646 h 317"/>
              <a:gd name="T18" fmla="*/ 2147483646 w 487"/>
              <a:gd name="T19" fmla="*/ 2147483646 h 317"/>
              <a:gd name="T20" fmla="*/ 2147483646 w 487"/>
              <a:gd name="T21" fmla="*/ 2147483646 h 317"/>
              <a:gd name="T22" fmla="*/ 2147483646 w 487"/>
              <a:gd name="T23" fmla="*/ 2147483646 h 317"/>
              <a:gd name="T24" fmla="*/ 2147483646 w 487"/>
              <a:gd name="T25" fmla="*/ 2147483646 h 317"/>
              <a:gd name="T26" fmla="*/ 2147483646 w 487"/>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7" h="317">
                <a:moveTo>
                  <a:pt x="9" y="0"/>
                </a:moveTo>
                <a:lnTo>
                  <a:pt x="8" y="123"/>
                </a:lnTo>
                <a:lnTo>
                  <a:pt x="0" y="267"/>
                </a:lnTo>
                <a:lnTo>
                  <a:pt x="354" y="272"/>
                </a:lnTo>
                <a:lnTo>
                  <a:pt x="391" y="292"/>
                </a:lnTo>
                <a:lnTo>
                  <a:pt x="417" y="265"/>
                </a:lnTo>
                <a:lnTo>
                  <a:pt x="487" y="317"/>
                </a:lnTo>
                <a:lnTo>
                  <a:pt x="477" y="262"/>
                </a:lnTo>
                <a:lnTo>
                  <a:pt x="483" y="220"/>
                </a:lnTo>
                <a:lnTo>
                  <a:pt x="487" y="76"/>
                </a:lnTo>
                <a:lnTo>
                  <a:pt x="456" y="44"/>
                </a:lnTo>
                <a:lnTo>
                  <a:pt x="468" y="5"/>
                </a:lnTo>
                <a:lnTo>
                  <a:pt x="237" y="3"/>
                </a:lnTo>
                <a:lnTo>
                  <a:pt x="9" y="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14" name="Freeform 28"/>
          <p:cNvSpPr>
            <a:spLocks/>
          </p:cNvSpPr>
          <p:nvPr/>
        </p:nvSpPr>
        <p:spPr bwMode="auto">
          <a:xfrm>
            <a:off x="4206838" y="2452689"/>
            <a:ext cx="1726750" cy="631825"/>
          </a:xfrm>
          <a:custGeom>
            <a:avLst/>
            <a:gdLst>
              <a:gd name="T0" fmla="*/ 2147483646 w 580"/>
              <a:gd name="T1" fmla="*/ 0 h 261"/>
              <a:gd name="T2" fmla="*/ 0 w 580"/>
              <a:gd name="T3" fmla="*/ 2147483646 h 261"/>
              <a:gd name="T4" fmla="*/ 2147483646 w 580"/>
              <a:gd name="T5" fmla="*/ 2147483646 h 261"/>
              <a:gd name="T6" fmla="*/ 2147483646 w 580"/>
              <a:gd name="T7" fmla="*/ 2147483646 h 261"/>
              <a:gd name="T8" fmla="*/ 2147483646 w 580"/>
              <a:gd name="T9" fmla="*/ 2147483646 h 261"/>
              <a:gd name="T10" fmla="*/ 2147483646 w 580"/>
              <a:gd name="T11" fmla="*/ 2147483646 h 261"/>
              <a:gd name="T12" fmla="*/ 2147483646 w 580"/>
              <a:gd name="T13" fmla="*/ 2147483646 h 261"/>
              <a:gd name="T14" fmla="*/ 2147483646 w 580"/>
              <a:gd name="T15" fmla="*/ 2147483646 h 261"/>
              <a:gd name="T16" fmla="*/ 2147483646 w 580"/>
              <a:gd name="T17" fmla="*/ 2147483646 h 261"/>
              <a:gd name="T18" fmla="*/ 2147483646 w 580"/>
              <a:gd name="T19" fmla="*/ 2147483646 h 261"/>
              <a:gd name="T20" fmla="*/ 2147483646 w 580"/>
              <a:gd name="T21" fmla="*/ 2147483646 h 261"/>
              <a:gd name="T22" fmla="*/ 2147483646 w 580"/>
              <a:gd name="T23" fmla="*/ 2147483646 h 261"/>
              <a:gd name="T24" fmla="*/ 2147483646 w 580"/>
              <a:gd name="T25" fmla="*/ 2147483646 h 261"/>
              <a:gd name="T26" fmla="*/ 2147483646 w 580"/>
              <a:gd name="T27" fmla="*/ 2147483646 h 261"/>
              <a:gd name="T28" fmla="*/ 2147483646 w 580"/>
              <a:gd name="T29" fmla="*/ 0 h 2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0" h="261">
                <a:moveTo>
                  <a:pt x="6" y="0"/>
                </a:moveTo>
                <a:lnTo>
                  <a:pt x="0" y="173"/>
                </a:lnTo>
                <a:lnTo>
                  <a:pt x="130" y="176"/>
                </a:lnTo>
                <a:lnTo>
                  <a:pt x="129" y="261"/>
                </a:lnTo>
                <a:lnTo>
                  <a:pt x="306" y="259"/>
                </a:lnTo>
                <a:lnTo>
                  <a:pt x="464" y="256"/>
                </a:lnTo>
                <a:lnTo>
                  <a:pt x="580" y="259"/>
                </a:lnTo>
                <a:lnTo>
                  <a:pt x="544" y="185"/>
                </a:lnTo>
                <a:lnTo>
                  <a:pt x="519" y="117"/>
                </a:lnTo>
                <a:lnTo>
                  <a:pt x="492" y="46"/>
                </a:lnTo>
                <a:lnTo>
                  <a:pt x="426" y="1"/>
                </a:lnTo>
                <a:lnTo>
                  <a:pt x="396" y="27"/>
                </a:lnTo>
                <a:lnTo>
                  <a:pt x="360" y="8"/>
                </a:lnTo>
                <a:lnTo>
                  <a:pt x="201" y="3"/>
                </a:lnTo>
                <a:lnTo>
                  <a:pt x="6" y="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15" name="Freeform 29"/>
          <p:cNvSpPr>
            <a:spLocks/>
          </p:cNvSpPr>
          <p:nvPr/>
        </p:nvSpPr>
        <p:spPr bwMode="auto">
          <a:xfrm>
            <a:off x="4572926" y="3070225"/>
            <a:ext cx="1521486" cy="630238"/>
          </a:xfrm>
          <a:custGeom>
            <a:avLst/>
            <a:gdLst>
              <a:gd name="T0" fmla="*/ 2147483646 w 511"/>
              <a:gd name="T1" fmla="*/ 2147483646 h 260"/>
              <a:gd name="T2" fmla="*/ 2147483646 w 511"/>
              <a:gd name="T3" fmla="*/ 2147483646 h 260"/>
              <a:gd name="T4" fmla="*/ 0 w 511"/>
              <a:gd name="T5" fmla="*/ 2147483646 h 260"/>
              <a:gd name="T6" fmla="*/ 2147483646 w 511"/>
              <a:gd name="T7" fmla="*/ 2147483646 h 260"/>
              <a:gd name="T8" fmla="*/ 2147483646 w 511"/>
              <a:gd name="T9" fmla="*/ 2147483646 h 260"/>
              <a:gd name="T10" fmla="*/ 2147483646 w 511"/>
              <a:gd name="T11" fmla="*/ 2147483646 h 260"/>
              <a:gd name="T12" fmla="*/ 2147483646 w 511"/>
              <a:gd name="T13" fmla="*/ 2147483646 h 260"/>
              <a:gd name="T14" fmla="*/ 2147483646 w 511"/>
              <a:gd name="T15" fmla="*/ 2147483646 h 260"/>
              <a:gd name="T16" fmla="*/ 2147483646 w 511"/>
              <a:gd name="T17" fmla="*/ 0 h 260"/>
              <a:gd name="T18" fmla="*/ 2147483646 w 511"/>
              <a:gd name="T19" fmla="*/ 2147483646 h 260"/>
              <a:gd name="T20" fmla="*/ 2147483646 w 511"/>
              <a:gd name="T21" fmla="*/ 2147483646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1" h="260">
                <a:moveTo>
                  <a:pt x="5" y="2"/>
                </a:moveTo>
                <a:lnTo>
                  <a:pt x="4" y="152"/>
                </a:lnTo>
                <a:lnTo>
                  <a:pt x="0" y="258"/>
                </a:lnTo>
                <a:lnTo>
                  <a:pt x="511" y="260"/>
                </a:lnTo>
                <a:lnTo>
                  <a:pt x="501" y="124"/>
                </a:lnTo>
                <a:lnTo>
                  <a:pt x="501" y="73"/>
                </a:lnTo>
                <a:lnTo>
                  <a:pt x="460" y="42"/>
                </a:lnTo>
                <a:lnTo>
                  <a:pt x="472" y="15"/>
                </a:lnTo>
                <a:lnTo>
                  <a:pt x="455" y="0"/>
                </a:lnTo>
                <a:lnTo>
                  <a:pt x="223" y="2"/>
                </a:lnTo>
                <a:lnTo>
                  <a:pt x="5" y="2"/>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16" name="Freeform 30"/>
          <p:cNvSpPr>
            <a:spLocks/>
          </p:cNvSpPr>
          <p:nvPr/>
        </p:nvSpPr>
        <p:spPr bwMode="auto">
          <a:xfrm>
            <a:off x="4367663" y="3686175"/>
            <a:ext cx="1773305" cy="693738"/>
          </a:xfrm>
          <a:custGeom>
            <a:avLst/>
            <a:gdLst>
              <a:gd name="T0" fmla="*/ 2147483646 w 596"/>
              <a:gd name="T1" fmla="*/ 0 h 286"/>
              <a:gd name="T2" fmla="*/ 0 w 596"/>
              <a:gd name="T3" fmla="*/ 2147483646 h 286"/>
              <a:gd name="T4" fmla="*/ 2147483646 w 596"/>
              <a:gd name="T5" fmla="*/ 2147483646 h 286"/>
              <a:gd name="T6" fmla="*/ 2147483646 w 596"/>
              <a:gd name="T7" fmla="*/ 2147483646 h 286"/>
              <a:gd name="T8" fmla="*/ 2147483646 w 596"/>
              <a:gd name="T9" fmla="*/ 2147483646 h 286"/>
              <a:gd name="T10" fmla="*/ 2147483646 w 596"/>
              <a:gd name="T11" fmla="*/ 2147483646 h 286"/>
              <a:gd name="T12" fmla="*/ 2147483646 w 596"/>
              <a:gd name="T13" fmla="*/ 2147483646 h 286"/>
              <a:gd name="T14" fmla="*/ 2147483646 w 596"/>
              <a:gd name="T15" fmla="*/ 2147483646 h 286"/>
              <a:gd name="T16" fmla="*/ 2147483646 w 596"/>
              <a:gd name="T17" fmla="*/ 2147483646 h 286"/>
              <a:gd name="T18" fmla="*/ 2147483646 w 596"/>
              <a:gd name="T19" fmla="*/ 2147483646 h 286"/>
              <a:gd name="T20" fmla="*/ 2147483646 w 596"/>
              <a:gd name="T21" fmla="*/ 2147483646 h 286"/>
              <a:gd name="T22" fmla="*/ 2147483646 w 596"/>
              <a:gd name="T23" fmla="*/ 2147483646 h 286"/>
              <a:gd name="T24" fmla="*/ 2147483646 w 596"/>
              <a:gd name="T25" fmla="*/ 0 h 2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6" h="286">
                <a:moveTo>
                  <a:pt x="4" y="0"/>
                </a:moveTo>
                <a:lnTo>
                  <a:pt x="0" y="51"/>
                </a:lnTo>
                <a:lnTo>
                  <a:pt x="212" y="58"/>
                </a:lnTo>
                <a:lnTo>
                  <a:pt x="213" y="222"/>
                </a:lnTo>
                <a:lnTo>
                  <a:pt x="322" y="266"/>
                </a:lnTo>
                <a:lnTo>
                  <a:pt x="352" y="250"/>
                </a:lnTo>
                <a:lnTo>
                  <a:pt x="420" y="286"/>
                </a:lnTo>
                <a:lnTo>
                  <a:pt x="465" y="285"/>
                </a:lnTo>
                <a:lnTo>
                  <a:pt x="547" y="250"/>
                </a:lnTo>
                <a:lnTo>
                  <a:pt x="596" y="284"/>
                </a:lnTo>
                <a:lnTo>
                  <a:pt x="596" y="107"/>
                </a:lnTo>
                <a:lnTo>
                  <a:pt x="581" y="4"/>
                </a:lnTo>
                <a:lnTo>
                  <a:pt x="4" y="0"/>
                </a:lnTo>
                <a:close/>
              </a:path>
            </a:pathLst>
          </a:custGeom>
          <a:solidFill>
            <a:srgbClr val="7BCCC4"/>
          </a:solidFill>
          <a:ln w="6350" cap="flat" cmpd="sng">
            <a:solidFill>
              <a:schemeClr val="tx1"/>
            </a:solidFill>
            <a:prstDash val="solid"/>
            <a:round/>
            <a:headEnd type="none" w="med" len="med"/>
            <a:tailEnd type="none" w="med" len="med"/>
          </a:ln>
        </p:spPr>
        <p:txBody>
          <a:bodyPr lIns="0" tIns="0" rIns="0"/>
          <a:lstStyle/>
          <a:p>
            <a:endParaRPr lang="en-US"/>
          </a:p>
        </p:txBody>
      </p:sp>
      <p:sp>
        <p:nvSpPr>
          <p:cNvPr id="4117" name="Freeform 31"/>
          <p:cNvSpPr>
            <a:spLocks/>
          </p:cNvSpPr>
          <p:nvPr/>
        </p:nvSpPr>
        <p:spPr bwMode="auto">
          <a:xfrm>
            <a:off x="6109226" y="3721100"/>
            <a:ext cx="996690" cy="755650"/>
          </a:xfrm>
          <a:custGeom>
            <a:avLst/>
            <a:gdLst>
              <a:gd name="T0" fmla="*/ 0 w 335"/>
              <a:gd name="T1" fmla="*/ 2147483646 h 312"/>
              <a:gd name="T2" fmla="*/ 2147483646 w 335"/>
              <a:gd name="T3" fmla="*/ 2147483646 h 312"/>
              <a:gd name="T4" fmla="*/ 2147483646 w 335"/>
              <a:gd name="T5" fmla="*/ 0 h 312"/>
              <a:gd name="T6" fmla="*/ 2147483646 w 335"/>
              <a:gd name="T7" fmla="*/ 2147483646 h 312"/>
              <a:gd name="T8" fmla="*/ 2147483646 w 335"/>
              <a:gd name="T9" fmla="*/ 2147483646 h 312"/>
              <a:gd name="T10" fmla="*/ 2147483646 w 335"/>
              <a:gd name="T11" fmla="*/ 2147483646 h 312"/>
              <a:gd name="T12" fmla="*/ 2147483646 w 335"/>
              <a:gd name="T13" fmla="*/ 2147483646 h 312"/>
              <a:gd name="T14" fmla="*/ 2147483646 w 335"/>
              <a:gd name="T15" fmla="*/ 2147483646 h 312"/>
              <a:gd name="T16" fmla="*/ 2147483646 w 335"/>
              <a:gd name="T17" fmla="*/ 2147483646 h 312"/>
              <a:gd name="T18" fmla="*/ 2147483646 w 335"/>
              <a:gd name="T19" fmla="*/ 2147483646 h 312"/>
              <a:gd name="T20" fmla="*/ 2147483646 w 335"/>
              <a:gd name="T21" fmla="*/ 2147483646 h 312"/>
              <a:gd name="T22" fmla="*/ 2147483646 w 335"/>
              <a:gd name="T23" fmla="*/ 2147483646 h 312"/>
              <a:gd name="T24" fmla="*/ 2147483646 w 335"/>
              <a:gd name="T25" fmla="*/ 2147483646 h 312"/>
              <a:gd name="T26" fmla="*/ 2147483646 w 335"/>
              <a:gd name="T27" fmla="*/ 2147483646 h 312"/>
              <a:gd name="T28" fmla="*/ 2147483646 w 335"/>
              <a:gd name="T29" fmla="*/ 2147483646 h 312"/>
              <a:gd name="T30" fmla="*/ 0 w 335"/>
              <a:gd name="T31" fmla="*/ 2147483646 h 3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5" h="312">
                <a:moveTo>
                  <a:pt x="0" y="28"/>
                </a:moveTo>
                <a:lnTo>
                  <a:pt x="132" y="12"/>
                </a:lnTo>
                <a:lnTo>
                  <a:pt x="295" y="0"/>
                </a:lnTo>
                <a:lnTo>
                  <a:pt x="286" y="41"/>
                </a:lnTo>
                <a:lnTo>
                  <a:pt x="322" y="32"/>
                </a:lnTo>
                <a:lnTo>
                  <a:pt x="335" y="59"/>
                </a:lnTo>
                <a:lnTo>
                  <a:pt x="297" y="84"/>
                </a:lnTo>
                <a:lnTo>
                  <a:pt x="306" y="128"/>
                </a:lnTo>
                <a:lnTo>
                  <a:pt x="267" y="200"/>
                </a:lnTo>
                <a:lnTo>
                  <a:pt x="239" y="245"/>
                </a:lnTo>
                <a:lnTo>
                  <a:pt x="255" y="302"/>
                </a:lnTo>
                <a:lnTo>
                  <a:pt x="48" y="312"/>
                </a:lnTo>
                <a:lnTo>
                  <a:pt x="47" y="277"/>
                </a:lnTo>
                <a:lnTo>
                  <a:pt x="6" y="270"/>
                </a:lnTo>
                <a:lnTo>
                  <a:pt x="6" y="84"/>
                </a:lnTo>
                <a:lnTo>
                  <a:pt x="0" y="28"/>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18" name="Freeform 32"/>
          <p:cNvSpPr>
            <a:spLocks/>
          </p:cNvSpPr>
          <p:nvPr/>
        </p:nvSpPr>
        <p:spPr bwMode="auto">
          <a:xfrm>
            <a:off x="6253122" y="4451351"/>
            <a:ext cx="1216766" cy="792163"/>
          </a:xfrm>
          <a:custGeom>
            <a:avLst/>
            <a:gdLst>
              <a:gd name="T0" fmla="*/ 0 w 409"/>
              <a:gd name="T1" fmla="*/ 2147483646 h 327"/>
              <a:gd name="T2" fmla="*/ 2147483646 w 409"/>
              <a:gd name="T3" fmla="*/ 0 h 327"/>
              <a:gd name="T4" fmla="*/ 2147483646 w 409"/>
              <a:gd name="T5" fmla="*/ 2147483646 h 327"/>
              <a:gd name="T6" fmla="*/ 2147483646 w 409"/>
              <a:gd name="T7" fmla="*/ 2147483646 h 327"/>
              <a:gd name="T8" fmla="*/ 2147483646 w 409"/>
              <a:gd name="T9" fmla="*/ 2147483646 h 327"/>
              <a:gd name="T10" fmla="*/ 2147483646 w 409"/>
              <a:gd name="T11" fmla="*/ 2147483646 h 327"/>
              <a:gd name="T12" fmla="*/ 2147483646 w 409"/>
              <a:gd name="T13" fmla="*/ 2147483646 h 327"/>
              <a:gd name="T14" fmla="*/ 2147483646 w 409"/>
              <a:gd name="T15" fmla="*/ 2147483646 h 327"/>
              <a:gd name="T16" fmla="*/ 2147483646 w 409"/>
              <a:gd name="T17" fmla="*/ 2147483646 h 327"/>
              <a:gd name="T18" fmla="*/ 2147483646 w 409"/>
              <a:gd name="T19" fmla="*/ 2147483646 h 327"/>
              <a:gd name="T20" fmla="*/ 2147483646 w 409"/>
              <a:gd name="T21" fmla="*/ 2147483646 h 327"/>
              <a:gd name="T22" fmla="*/ 2147483646 w 409"/>
              <a:gd name="T23" fmla="*/ 2147483646 h 327"/>
              <a:gd name="T24" fmla="*/ 2147483646 w 409"/>
              <a:gd name="T25" fmla="*/ 2147483646 h 327"/>
              <a:gd name="T26" fmla="*/ 2147483646 w 409"/>
              <a:gd name="T27" fmla="*/ 2147483646 h 327"/>
              <a:gd name="T28" fmla="*/ 2147483646 w 409"/>
              <a:gd name="T29" fmla="*/ 2147483646 h 327"/>
              <a:gd name="T30" fmla="*/ 2147483646 w 409"/>
              <a:gd name="T31" fmla="*/ 2147483646 h 327"/>
              <a:gd name="T32" fmla="*/ 2147483646 w 409"/>
              <a:gd name="T33" fmla="*/ 2147483646 h 327"/>
              <a:gd name="T34" fmla="*/ 2147483646 w 409"/>
              <a:gd name="T35" fmla="*/ 2147483646 h 327"/>
              <a:gd name="T36" fmla="*/ 2147483646 w 409"/>
              <a:gd name="T37" fmla="*/ 2147483646 h 327"/>
              <a:gd name="T38" fmla="*/ 2147483646 w 409"/>
              <a:gd name="T39" fmla="*/ 2147483646 h 327"/>
              <a:gd name="T40" fmla="*/ 2147483646 w 409"/>
              <a:gd name="T41" fmla="*/ 2147483646 h 327"/>
              <a:gd name="T42" fmla="*/ 2147483646 w 409"/>
              <a:gd name="T43" fmla="*/ 2147483646 h 327"/>
              <a:gd name="T44" fmla="*/ 2147483646 w 409"/>
              <a:gd name="T45" fmla="*/ 2147483646 h 327"/>
              <a:gd name="T46" fmla="*/ 2147483646 w 409"/>
              <a:gd name="T47" fmla="*/ 2147483646 h 327"/>
              <a:gd name="T48" fmla="*/ 2147483646 w 409"/>
              <a:gd name="T49" fmla="*/ 2147483646 h 327"/>
              <a:gd name="T50" fmla="*/ 2147483646 w 409"/>
              <a:gd name="T51" fmla="*/ 2147483646 h 327"/>
              <a:gd name="T52" fmla="*/ 2147483646 w 409"/>
              <a:gd name="T53" fmla="*/ 2147483646 h 327"/>
              <a:gd name="T54" fmla="*/ 2147483646 w 409"/>
              <a:gd name="T55" fmla="*/ 2147483646 h 327"/>
              <a:gd name="T56" fmla="*/ 2147483646 w 409"/>
              <a:gd name="T57" fmla="*/ 2147483646 h 327"/>
              <a:gd name="T58" fmla="*/ 2147483646 w 409"/>
              <a:gd name="T59" fmla="*/ 2147483646 h 327"/>
              <a:gd name="T60" fmla="*/ 2147483646 w 409"/>
              <a:gd name="T61" fmla="*/ 2147483646 h 327"/>
              <a:gd name="T62" fmla="*/ 2147483646 w 409"/>
              <a:gd name="T63" fmla="*/ 2147483646 h 327"/>
              <a:gd name="T64" fmla="*/ 2147483646 w 409"/>
              <a:gd name="T65" fmla="*/ 2147483646 h 327"/>
              <a:gd name="T66" fmla="*/ 2147483646 w 409"/>
              <a:gd name="T67" fmla="*/ 2147483646 h 327"/>
              <a:gd name="T68" fmla="*/ 0 w 409"/>
              <a:gd name="T69" fmla="*/ 2147483646 h 3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9" h="327">
                <a:moveTo>
                  <a:pt x="0" y="7"/>
                </a:moveTo>
                <a:lnTo>
                  <a:pt x="204" y="0"/>
                </a:lnTo>
                <a:lnTo>
                  <a:pt x="240" y="67"/>
                </a:lnTo>
                <a:lnTo>
                  <a:pt x="209" y="147"/>
                </a:lnTo>
                <a:lnTo>
                  <a:pt x="199" y="183"/>
                </a:lnTo>
                <a:lnTo>
                  <a:pt x="336" y="168"/>
                </a:lnTo>
                <a:lnTo>
                  <a:pt x="345" y="220"/>
                </a:lnTo>
                <a:lnTo>
                  <a:pt x="304" y="215"/>
                </a:lnTo>
                <a:lnTo>
                  <a:pt x="285" y="238"/>
                </a:lnTo>
                <a:lnTo>
                  <a:pt x="306" y="253"/>
                </a:lnTo>
                <a:lnTo>
                  <a:pt x="344" y="235"/>
                </a:lnTo>
                <a:lnTo>
                  <a:pt x="345" y="260"/>
                </a:lnTo>
                <a:lnTo>
                  <a:pt x="367" y="239"/>
                </a:lnTo>
                <a:lnTo>
                  <a:pt x="382" y="239"/>
                </a:lnTo>
                <a:lnTo>
                  <a:pt x="365" y="283"/>
                </a:lnTo>
                <a:lnTo>
                  <a:pt x="399" y="290"/>
                </a:lnTo>
                <a:lnTo>
                  <a:pt x="409" y="314"/>
                </a:lnTo>
                <a:lnTo>
                  <a:pt x="394" y="321"/>
                </a:lnTo>
                <a:lnTo>
                  <a:pt x="372" y="306"/>
                </a:lnTo>
                <a:lnTo>
                  <a:pt x="333" y="295"/>
                </a:lnTo>
                <a:lnTo>
                  <a:pt x="341" y="324"/>
                </a:lnTo>
                <a:lnTo>
                  <a:pt x="321" y="327"/>
                </a:lnTo>
                <a:lnTo>
                  <a:pt x="305" y="301"/>
                </a:lnTo>
                <a:lnTo>
                  <a:pt x="295" y="317"/>
                </a:lnTo>
                <a:lnTo>
                  <a:pt x="235" y="317"/>
                </a:lnTo>
                <a:lnTo>
                  <a:pt x="235" y="301"/>
                </a:lnTo>
                <a:lnTo>
                  <a:pt x="213" y="283"/>
                </a:lnTo>
                <a:lnTo>
                  <a:pt x="168" y="280"/>
                </a:lnTo>
                <a:lnTo>
                  <a:pt x="206" y="301"/>
                </a:lnTo>
                <a:lnTo>
                  <a:pt x="153" y="312"/>
                </a:lnTo>
                <a:lnTo>
                  <a:pt x="71" y="298"/>
                </a:lnTo>
                <a:lnTo>
                  <a:pt x="40" y="301"/>
                </a:lnTo>
                <a:lnTo>
                  <a:pt x="51" y="192"/>
                </a:lnTo>
                <a:lnTo>
                  <a:pt x="1" y="105"/>
                </a:lnTo>
                <a:lnTo>
                  <a:pt x="0" y="7"/>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19" name="Freeform 33"/>
          <p:cNvSpPr>
            <a:spLocks/>
          </p:cNvSpPr>
          <p:nvPr/>
        </p:nvSpPr>
        <p:spPr bwMode="auto">
          <a:xfrm>
            <a:off x="5417256" y="1098550"/>
            <a:ext cx="1358546" cy="1244600"/>
          </a:xfrm>
          <a:custGeom>
            <a:avLst/>
            <a:gdLst>
              <a:gd name="T0" fmla="*/ 0 w 456"/>
              <a:gd name="T1" fmla="*/ 2147483646 h 513"/>
              <a:gd name="T2" fmla="*/ 2147483646 w 456"/>
              <a:gd name="T3" fmla="*/ 2147483646 h 513"/>
              <a:gd name="T4" fmla="*/ 2147483646 w 456"/>
              <a:gd name="T5" fmla="*/ 0 h 513"/>
              <a:gd name="T6" fmla="*/ 2147483646 w 456"/>
              <a:gd name="T7" fmla="*/ 2147483646 h 513"/>
              <a:gd name="T8" fmla="*/ 2147483646 w 456"/>
              <a:gd name="T9" fmla="*/ 2147483646 h 513"/>
              <a:gd name="T10" fmla="*/ 2147483646 w 456"/>
              <a:gd name="T11" fmla="*/ 2147483646 h 513"/>
              <a:gd name="T12" fmla="*/ 2147483646 w 456"/>
              <a:gd name="T13" fmla="*/ 2147483646 h 513"/>
              <a:gd name="T14" fmla="*/ 2147483646 w 456"/>
              <a:gd name="T15" fmla="*/ 2147483646 h 513"/>
              <a:gd name="T16" fmla="*/ 2147483646 w 456"/>
              <a:gd name="T17" fmla="*/ 2147483646 h 513"/>
              <a:gd name="T18" fmla="*/ 2147483646 w 456"/>
              <a:gd name="T19" fmla="*/ 2147483646 h 513"/>
              <a:gd name="T20" fmla="*/ 2147483646 w 456"/>
              <a:gd name="T21" fmla="*/ 2147483646 h 513"/>
              <a:gd name="T22" fmla="*/ 2147483646 w 456"/>
              <a:gd name="T23" fmla="*/ 2147483646 h 513"/>
              <a:gd name="T24" fmla="*/ 2147483646 w 456"/>
              <a:gd name="T25" fmla="*/ 2147483646 h 513"/>
              <a:gd name="T26" fmla="*/ 2147483646 w 456"/>
              <a:gd name="T27" fmla="*/ 2147483646 h 513"/>
              <a:gd name="T28" fmla="*/ 2147483646 w 456"/>
              <a:gd name="T29" fmla="*/ 2147483646 h 513"/>
              <a:gd name="T30" fmla="*/ 2147483646 w 456"/>
              <a:gd name="T31" fmla="*/ 2147483646 h 513"/>
              <a:gd name="T32" fmla="*/ 2147483646 w 456"/>
              <a:gd name="T33" fmla="*/ 2147483646 h 513"/>
              <a:gd name="T34" fmla="*/ 2147483646 w 456"/>
              <a:gd name="T35" fmla="*/ 2147483646 h 513"/>
              <a:gd name="T36" fmla="*/ 2147483646 w 456"/>
              <a:gd name="T37" fmla="*/ 2147483646 h 513"/>
              <a:gd name="T38" fmla="*/ 2147483646 w 456"/>
              <a:gd name="T39" fmla="*/ 2147483646 h 513"/>
              <a:gd name="T40" fmla="*/ 2147483646 w 456"/>
              <a:gd name="T41" fmla="*/ 2147483646 h 513"/>
              <a:gd name="T42" fmla="*/ 2147483646 w 456"/>
              <a:gd name="T43" fmla="*/ 2147483646 h 513"/>
              <a:gd name="T44" fmla="*/ 2147483646 w 456"/>
              <a:gd name="T45" fmla="*/ 2147483646 h 513"/>
              <a:gd name="T46" fmla="*/ 2147483646 w 456"/>
              <a:gd name="T47" fmla="*/ 2147483646 h 513"/>
              <a:gd name="T48" fmla="*/ 2147483646 w 456"/>
              <a:gd name="T49" fmla="*/ 2147483646 h 513"/>
              <a:gd name="T50" fmla="*/ 2147483646 w 456"/>
              <a:gd name="T51" fmla="*/ 2147483646 h 513"/>
              <a:gd name="T52" fmla="*/ 2147483646 w 456"/>
              <a:gd name="T53" fmla="*/ 2147483646 h 513"/>
              <a:gd name="T54" fmla="*/ 2147483646 w 456"/>
              <a:gd name="T55" fmla="*/ 2147483646 h 513"/>
              <a:gd name="T56" fmla="*/ 2147483646 w 456"/>
              <a:gd name="T57" fmla="*/ 2147483646 h 513"/>
              <a:gd name="T58" fmla="*/ 2147483646 w 456"/>
              <a:gd name="T59" fmla="*/ 2147483646 h 513"/>
              <a:gd name="T60" fmla="*/ 0 w 456"/>
              <a:gd name="T61" fmla="*/ 2147483646 h 5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56" h="513">
                <a:moveTo>
                  <a:pt x="0" y="40"/>
                </a:moveTo>
                <a:lnTo>
                  <a:pt x="119" y="40"/>
                </a:lnTo>
                <a:lnTo>
                  <a:pt x="118" y="0"/>
                </a:lnTo>
                <a:lnTo>
                  <a:pt x="144" y="11"/>
                </a:lnTo>
                <a:lnTo>
                  <a:pt x="149" y="42"/>
                </a:lnTo>
                <a:lnTo>
                  <a:pt x="207" y="76"/>
                </a:lnTo>
                <a:lnTo>
                  <a:pt x="224" y="61"/>
                </a:lnTo>
                <a:lnTo>
                  <a:pt x="258" y="61"/>
                </a:lnTo>
                <a:lnTo>
                  <a:pt x="284" y="91"/>
                </a:lnTo>
                <a:lnTo>
                  <a:pt x="301" y="79"/>
                </a:lnTo>
                <a:lnTo>
                  <a:pt x="351" y="92"/>
                </a:lnTo>
                <a:lnTo>
                  <a:pt x="369" y="69"/>
                </a:lnTo>
                <a:lnTo>
                  <a:pt x="400" y="87"/>
                </a:lnTo>
                <a:lnTo>
                  <a:pt x="456" y="84"/>
                </a:lnTo>
                <a:lnTo>
                  <a:pt x="365" y="148"/>
                </a:lnTo>
                <a:lnTo>
                  <a:pt x="320" y="204"/>
                </a:lnTo>
                <a:lnTo>
                  <a:pt x="329" y="285"/>
                </a:lnTo>
                <a:lnTo>
                  <a:pt x="298" y="318"/>
                </a:lnTo>
                <a:lnTo>
                  <a:pt x="310" y="342"/>
                </a:lnTo>
                <a:lnTo>
                  <a:pt x="310" y="402"/>
                </a:lnTo>
                <a:lnTo>
                  <a:pt x="341" y="402"/>
                </a:lnTo>
                <a:lnTo>
                  <a:pt x="387" y="445"/>
                </a:lnTo>
                <a:lnTo>
                  <a:pt x="406" y="498"/>
                </a:lnTo>
                <a:lnTo>
                  <a:pt x="83" y="513"/>
                </a:lnTo>
                <a:lnTo>
                  <a:pt x="85" y="371"/>
                </a:lnTo>
                <a:lnTo>
                  <a:pt x="56" y="340"/>
                </a:lnTo>
                <a:lnTo>
                  <a:pt x="66" y="302"/>
                </a:lnTo>
                <a:lnTo>
                  <a:pt x="76" y="281"/>
                </a:lnTo>
                <a:lnTo>
                  <a:pt x="56" y="183"/>
                </a:lnTo>
                <a:lnTo>
                  <a:pt x="29" y="118"/>
                </a:lnTo>
                <a:lnTo>
                  <a:pt x="0" y="40"/>
                </a:lnTo>
                <a:close/>
              </a:path>
            </a:pathLst>
          </a:custGeom>
          <a:solidFill>
            <a:schemeClr val="bg1"/>
          </a:solidFill>
          <a:ln w="6350" cap="flat" cmpd="sng">
            <a:solidFill>
              <a:schemeClr val="tx1"/>
            </a:solidFill>
            <a:prstDash val="solid"/>
            <a:round/>
            <a:headEnd type="none" w="med" len="med"/>
            <a:tailEnd type="none" w="med" len="med"/>
          </a:ln>
        </p:spPr>
        <p:txBody>
          <a:bodyPr lIns="0" tIns="0" rIns="0"/>
          <a:lstStyle/>
          <a:p>
            <a:endParaRPr lang="en-US"/>
          </a:p>
        </p:txBody>
      </p:sp>
      <p:sp>
        <p:nvSpPr>
          <p:cNvPr id="4120" name="Freeform 34"/>
          <p:cNvSpPr>
            <a:spLocks/>
          </p:cNvSpPr>
          <p:nvPr/>
        </p:nvSpPr>
        <p:spPr bwMode="auto">
          <a:xfrm>
            <a:off x="6297560" y="1528764"/>
            <a:ext cx="1030549" cy="979487"/>
          </a:xfrm>
          <a:custGeom>
            <a:avLst/>
            <a:gdLst>
              <a:gd name="T0" fmla="*/ 2147483646 w 346"/>
              <a:gd name="T1" fmla="*/ 2147483646 h 404"/>
              <a:gd name="T2" fmla="*/ 2147483646 w 346"/>
              <a:gd name="T3" fmla="*/ 2147483646 h 404"/>
              <a:gd name="T4" fmla="*/ 2147483646 w 346"/>
              <a:gd name="T5" fmla="*/ 2147483646 h 404"/>
              <a:gd name="T6" fmla="*/ 2147483646 w 346"/>
              <a:gd name="T7" fmla="*/ 0 h 404"/>
              <a:gd name="T8" fmla="*/ 2147483646 w 346"/>
              <a:gd name="T9" fmla="*/ 2147483646 h 404"/>
              <a:gd name="T10" fmla="*/ 2147483646 w 346"/>
              <a:gd name="T11" fmla="*/ 2147483646 h 404"/>
              <a:gd name="T12" fmla="*/ 2147483646 w 346"/>
              <a:gd name="T13" fmla="*/ 2147483646 h 404"/>
              <a:gd name="T14" fmla="*/ 2147483646 w 346"/>
              <a:gd name="T15" fmla="*/ 2147483646 h 404"/>
              <a:gd name="T16" fmla="*/ 2147483646 w 346"/>
              <a:gd name="T17" fmla="*/ 2147483646 h 404"/>
              <a:gd name="T18" fmla="*/ 2147483646 w 346"/>
              <a:gd name="T19" fmla="*/ 2147483646 h 404"/>
              <a:gd name="T20" fmla="*/ 2147483646 w 346"/>
              <a:gd name="T21" fmla="*/ 2147483646 h 404"/>
              <a:gd name="T22" fmla="*/ 2147483646 w 346"/>
              <a:gd name="T23" fmla="*/ 2147483646 h 404"/>
              <a:gd name="T24" fmla="*/ 2147483646 w 346"/>
              <a:gd name="T25" fmla="*/ 2147483646 h 404"/>
              <a:gd name="T26" fmla="*/ 2147483646 w 346"/>
              <a:gd name="T27" fmla="*/ 2147483646 h 404"/>
              <a:gd name="T28" fmla="*/ 2147483646 w 346"/>
              <a:gd name="T29" fmla="*/ 2147483646 h 404"/>
              <a:gd name="T30" fmla="*/ 2147483646 w 346"/>
              <a:gd name="T31" fmla="*/ 2147483646 h 404"/>
              <a:gd name="T32" fmla="*/ 2147483646 w 346"/>
              <a:gd name="T33" fmla="*/ 2147483646 h 404"/>
              <a:gd name="T34" fmla="*/ 2147483646 w 346"/>
              <a:gd name="T35" fmla="*/ 2147483646 h 404"/>
              <a:gd name="T36" fmla="*/ 2147483646 w 346"/>
              <a:gd name="T37" fmla="*/ 2147483646 h 404"/>
              <a:gd name="T38" fmla="*/ 2147483646 w 346"/>
              <a:gd name="T39" fmla="*/ 2147483646 h 404"/>
              <a:gd name="T40" fmla="*/ 2147483646 w 346"/>
              <a:gd name="T41" fmla="*/ 2147483646 h 404"/>
              <a:gd name="T42" fmla="*/ 2147483646 w 346"/>
              <a:gd name="T43" fmla="*/ 2147483646 h 404"/>
              <a:gd name="T44" fmla="*/ 2147483646 w 346"/>
              <a:gd name="T45" fmla="*/ 2147483646 h 404"/>
              <a:gd name="T46" fmla="*/ 2147483646 w 346"/>
              <a:gd name="T47" fmla="*/ 2147483646 h 404"/>
              <a:gd name="T48" fmla="*/ 2147483646 w 346"/>
              <a:gd name="T49" fmla="*/ 2147483646 h 404"/>
              <a:gd name="T50" fmla="*/ 2147483646 w 346"/>
              <a:gd name="T51" fmla="*/ 2147483646 h 404"/>
              <a:gd name="T52" fmla="*/ 2147483646 w 346"/>
              <a:gd name="T53" fmla="*/ 2147483646 h 404"/>
              <a:gd name="T54" fmla="*/ 2147483646 w 346"/>
              <a:gd name="T55" fmla="*/ 2147483646 h 404"/>
              <a:gd name="T56" fmla="*/ 2147483646 w 346"/>
              <a:gd name="T57" fmla="*/ 2147483646 h 404"/>
              <a:gd name="T58" fmla="*/ 2147483646 w 346"/>
              <a:gd name="T59" fmla="*/ 2147483646 h 404"/>
              <a:gd name="T60" fmla="*/ 2147483646 w 346"/>
              <a:gd name="T61" fmla="*/ 2147483646 h 404"/>
              <a:gd name="T62" fmla="*/ 2147483646 w 346"/>
              <a:gd name="T63" fmla="*/ 2147483646 h 404"/>
              <a:gd name="T64" fmla="*/ 2147483646 w 346"/>
              <a:gd name="T65" fmla="*/ 2147483646 h 404"/>
              <a:gd name="T66" fmla="*/ 0 w 346"/>
              <a:gd name="T67" fmla="*/ 2147483646 h 404"/>
              <a:gd name="T68" fmla="*/ 2147483646 w 346"/>
              <a:gd name="T69" fmla="*/ 2147483646 h 404"/>
              <a:gd name="T70" fmla="*/ 2147483646 w 346"/>
              <a:gd name="T71" fmla="*/ 2147483646 h 4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6" h="404">
                <a:moveTo>
                  <a:pt x="25" y="27"/>
                </a:moveTo>
                <a:lnTo>
                  <a:pt x="51" y="23"/>
                </a:lnTo>
                <a:lnTo>
                  <a:pt x="75" y="23"/>
                </a:lnTo>
                <a:lnTo>
                  <a:pt x="90" y="0"/>
                </a:lnTo>
                <a:lnTo>
                  <a:pt x="101" y="29"/>
                </a:lnTo>
                <a:lnTo>
                  <a:pt x="138" y="29"/>
                </a:lnTo>
                <a:lnTo>
                  <a:pt x="158" y="57"/>
                </a:lnTo>
                <a:lnTo>
                  <a:pt x="197" y="49"/>
                </a:lnTo>
                <a:lnTo>
                  <a:pt x="223" y="67"/>
                </a:lnTo>
                <a:lnTo>
                  <a:pt x="272" y="79"/>
                </a:lnTo>
                <a:lnTo>
                  <a:pt x="280" y="100"/>
                </a:lnTo>
                <a:lnTo>
                  <a:pt x="305" y="102"/>
                </a:lnTo>
                <a:lnTo>
                  <a:pt x="298" y="123"/>
                </a:lnTo>
                <a:lnTo>
                  <a:pt x="306" y="146"/>
                </a:lnTo>
                <a:lnTo>
                  <a:pt x="290" y="176"/>
                </a:lnTo>
                <a:lnTo>
                  <a:pt x="301" y="183"/>
                </a:lnTo>
                <a:lnTo>
                  <a:pt x="329" y="150"/>
                </a:lnTo>
                <a:lnTo>
                  <a:pt x="328" y="139"/>
                </a:lnTo>
                <a:lnTo>
                  <a:pt x="339" y="134"/>
                </a:lnTo>
                <a:lnTo>
                  <a:pt x="346" y="150"/>
                </a:lnTo>
                <a:lnTo>
                  <a:pt x="325" y="173"/>
                </a:lnTo>
                <a:lnTo>
                  <a:pt x="316" y="224"/>
                </a:lnTo>
                <a:lnTo>
                  <a:pt x="316" y="310"/>
                </a:lnTo>
                <a:lnTo>
                  <a:pt x="329" y="325"/>
                </a:lnTo>
                <a:lnTo>
                  <a:pt x="324" y="378"/>
                </a:lnTo>
                <a:lnTo>
                  <a:pt x="159" y="404"/>
                </a:lnTo>
                <a:lnTo>
                  <a:pt x="118" y="379"/>
                </a:lnTo>
                <a:lnTo>
                  <a:pt x="127" y="347"/>
                </a:lnTo>
                <a:lnTo>
                  <a:pt x="107" y="312"/>
                </a:lnTo>
                <a:lnTo>
                  <a:pt x="90" y="268"/>
                </a:lnTo>
                <a:lnTo>
                  <a:pt x="44" y="225"/>
                </a:lnTo>
                <a:lnTo>
                  <a:pt x="15" y="225"/>
                </a:lnTo>
                <a:lnTo>
                  <a:pt x="15" y="165"/>
                </a:lnTo>
                <a:lnTo>
                  <a:pt x="0" y="143"/>
                </a:lnTo>
                <a:lnTo>
                  <a:pt x="32" y="108"/>
                </a:lnTo>
                <a:lnTo>
                  <a:pt x="25" y="27"/>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21" name="Freeform 35"/>
          <p:cNvSpPr>
            <a:spLocks/>
          </p:cNvSpPr>
          <p:nvPr/>
        </p:nvSpPr>
        <p:spPr bwMode="auto">
          <a:xfrm>
            <a:off x="6701739" y="1387476"/>
            <a:ext cx="1108844" cy="390525"/>
          </a:xfrm>
          <a:custGeom>
            <a:avLst/>
            <a:gdLst>
              <a:gd name="T0" fmla="*/ 0 w 372"/>
              <a:gd name="T1" fmla="*/ 2147483646 h 161"/>
              <a:gd name="T2" fmla="*/ 2147483646 w 372"/>
              <a:gd name="T3" fmla="*/ 0 h 161"/>
              <a:gd name="T4" fmla="*/ 2147483646 w 372"/>
              <a:gd name="T5" fmla="*/ 2147483646 h 161"/>
              <a:gd name="T6" fmla="*/ 2147483646 w 372"/>
              <a:gd name="T7" fmla="*/ 2147483646 h 161"/>
              <a:gd name="T8" fmla="*/ 2147483646 w 372"/>
              <a:gd name="T9" fmla="*/ 2147483646 h 161"/>
              <a:gd name="T10" fmla="*/ 2147483646 w 372"/>
              <a:gd name="T11" fmla="*/ 2147483646 h 161"/>
              <a:gd name="T12" fmla="*/ 2147483646 w 372"/>
              <a:gd name="T13" fmla="*/ 2147483646 h 161"/>
              <a:gd name="T14" fmla="*/ 2147483646 w 372"/>
              <a:gd name="T15" fmla="*/ 2147483646 h 161"/>
              <a:gd name="T16" fmla="*/ 2147483646 w 372"/>
              <a:gd name="T17" fmla="*/ 2147483646 h 161"/>
              <a:gd name="T18" fmla="*/ 2147483646 w 372"/>
              <a:gd name="T19" fmla="*/ 2147483646 h 161"/>
              <a:gd name="T20" fmla="*/ 2147483646 w 372"/>
              <a:gd name="T21" fmla="*/ 2147483646 h 161"/>
              <a:gd name="T22" fmla="*/ 2147483646 w 372"/>
              <a:gd name="T23" fmla="*/ 2147483646 h 161"/>
              <a:gd name="T24" fmla="*/ 2147483646 w 372"/>
              <a:gd name="T25" fmla="*/ 2147483646 h 161"/>
              <a:gd name="T26" fmla="*/ 2147483646 w 372"/>
              <a:gd name="T27" fmla="*/ 2147483646 h 161"/>
              <a:gd name="T28" fmla="*/ 2147483646 w 372"/>
              <a:gd name="T29" fmla="*/ 2147483646 h 161"/>
              <a:gd name="T30" fmla="*/ 2147483646 w 372"/>
              <a:gd name="T31" fmla="*/ 2147483646 h 161"/>
              <a:gd name="T32" fmla="*/ 2147483646 w 372"/>
              <a:gd name="T33" fmla="*/ 2147483646 h 161"/>
              <a:gd name="T34" fmla="*/ 2147483646 w 372"/>
              <a:gd name="T35" fmla="*/ 2147483646 h 161"/>
              <a:gd name="T36" fmla="*/ 2147483646 w 372"/>
              <a:gd name="T37" fmla="*/ 2147483646 h 161"/>
              <a:gd name="T38" fmla="*/ 2147483646 w 372"/>
              <a:gd name="T39" fmla="*/ 2147483646 h 161"/>
              <a:gd name="T40" fmla="*/ 2147483646 w 372"/>
              <a:gd name="T41" fmla="*/ 2147483646 h 161"/>
              <a:gd name="T42" fmla="*/ 2147483646 w 372"/>
              <a:gd name="T43" fmla="*/ 2147483646 h 161"/>
              <a:gd name="T44" fmla="*/ 2147483646 w 372"/>
              <a:gd name="T45" fmla="*/ 2147483646 h 161"/>
              <a:gd name="T46" fmla="*/ 2147483646 w 372"/>
              <a:gd name="T47" fmla="*/ 2147483646 h 161"/>
              <a:gd name="T48" fmla="*/ 0 w 372"/>
              <a:gd name="T49" fmla="*/ 2147483646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2" h="161">
                <a:moveTo>
                  <a:pt x="0" y="89"/>
                </a:moveTo>
                <a:lnTo>
                  <a:pt x="83" y="0"/>
                </a:lnTo>
                <a:lnTo>
                  <a:pt x="68" y="36"/>
                </a:lnTo>
                <a:lnTo>
                  <a:pt x="80" y="48"/>
                </a:lnTo>
                <a:lnTo>
                  <a:pt x="106" y="33"/>
                </a:lnTo>
                <a:lnTo>
                  <a:pt x="163" y="55"/>
                </a:lnTo>
                <a:lnTo>
                  <a:pt x="188" y="36"/>
                </a:lnTo>
                <a:lnTo>
                  <a:pt x="265" y="26"/>
                </a:lnTo>
                <a:lnTo>
                  <a:pt x="280" y="49"/>
                </a:lnTo>
                <a:lnTo>
                  <a:pt x="310" y="44"/>
                </a:lnTo>
                <a:lnTo>
                  <a:pt x="368" y="67"/>
                </a:lnTo>
                <a:lnTo>
                  <a:pt x="372" y="85"/>
                </a:lnTo>
                <a:lnTo>
                  <a:pt x="309" y="100"/>
                </a:lnTo>
                <a:lnTo>
                  <a:pt x="290" y="89"/>
                </a:lnTo>
                <a:lnTo>
                  <a:pt x="258" y="92"/>
                </a:lnTo>
                <a:lnTo>
                  <a:pt x="220" y="115"/>
                </a:lnTo>
                <a:lnTo>
                  <a:pt x="203" y="116"/>
                </a:lnTo>
                <a:lnTo>
                  <a:pt x="189" y="100"/>
                </a:lnTo>
                <a:lnTo>
                  <a:pt x="168" y="160"/>
                </a:lnTo>
                <a:lnTo>
                  <a:pt x="144" y="161"/>
                </a:lnTo>
                <a:lnTo>
                  <a:pt x="134" y="137"/>
                </a:lnTo>
                <a:lnTo>
                  <a:pt x="84" y="126"/>
                </a:lnTo>
                <a:lnTo>
                  <a:pt x="61" y="109"/>
                </a:lnTo>
                <a:lnTo>
                  <a:pt x="20" y="115"/>
                </a:lnTo>
                <a:lnTo>
                  <a:pt x="0" y="89"/>
                </a:lnTo>
                <a:close/>
              </a:path>
            </a:pathLst>
          </a:custGeom>
          <a:solidFill>
            <a:schemeClr val="bg1"/>
          </a:solidFill>
          <a:ln w="6350" cap="flat" cmpd="sng">
            <a:solidFill>
              <a:schemeClr val="tx1"/>
            </a:solidFill>
            <a:prstDash val="solid"/>
            <a:round/>
            <a:headEnd type="none" w="med" len="med"/>
            <a:tailEnd type="none" w="med" len="med"/>
          </a:ln>
        </p:spPr>
        <p:txBody>
          <a:bodyPr lIns="0" tIns="0" rIns="0"/>
          <a:lstStyle/>
          <a:p>
            <a:endParaRPr lang="en-US"/>
          </a:p>
        </p:txBody>
      </p:sp>
      <p:sp>
        <p:nvSpPr>
          <p:cNvPr id="4122" name="Freeform 36"/>
          <p:cNvSpPr>
            <a:spLocks/>
          </p:cNvSpPr>
          <p:nvPr/>
        </p:nvSpPr>
        <p:spPr bwMode="auto">
          <a:xfrm>
            <a:off x="7469888" y="1663700"/>
            <a:ext cx="793544" cy="876300"/>
          </a:xfrm>
          <a:custGeom>
            <a:avLst/>
            <a:gdLst>
              <a:gd name="T0" fmla="*/ 2147483646 w 266"/>
              <a:gd name="T1" fmla="*/ 2147483646 h 361"/>
              <a:gd name="T2" fmla="*/ 2147483646 w 266"/>
              <a:gd name="T3" fmla="*/ 2147483646 h 361"/>
              <a:gd name="T4" fmla="*/ 2147483646 w 266"/>
              <a:gd name="T5" fmla="*/ 2147483646 h 361"/>
              <a:gd name="T6" fmla="*/ 2147483646 w 266"/>
              <a:gd name="T7" fmla="*/ 2147483646 h 361"/>
              <a:gd name="T8" fmla="*/ 2147483646 w 266"/>
              <a:gd name="T9" fmla="*/ 2147483646 h 361"/>
              <a:gd name="T10" fmla="*/ 2147483646 w 266"/>
              <a:gd name="T11" fmla="*/ 2147483646 h 361"/>
              <a:gd name="T12" fmla="*/ 0 w 266"/>
              <a:gd name="T13" fmla="*/ 2147483646 h 361"/>
              <a:gd name="T14" fmla="*/ 2147483646 w 266"/>
              <a:gd name="T15" fmla="*/ 2147483646 h 361"/>
              <a:gd name="T16" fmla="*/ 2147483646 w 266"/>
              <a:gd name="T17" fmla="*/ 2147483646 h 361"/>
              <a:gd name="T18" fmla="*/ 2147483646 w 266"/>
              <a:gd name="T19" fmla="*/ 2147483646 h 361"/>
              <a:gd name="T20" fmla="*/ 2147483646 w 266"/>
              <a:gd name="T21" fmla="*/ 2147483646 h 361"/>
              <a:gd name="T22" fmla="*/ 2147483646 w 266"/>
              <a:gd name="T23" fmla="*/ 2147483646 h 361"/>
              <a:gd name="T24" fmla="*/ 2147483646 w 266"/>
              <a:gd name="T25" fmla="*/ 2147483646 h 361"/>
              <a:gd name="T26" fmla="*/ 2147483646 w 266"/>
              <a:gd name="T27" fmla="*/ 2147483646 h 361"/>
              <a:gd name="T28" fmla="*/ 2147483646 w 266"/>
              <a:gd name="T29" fmla="*/ 2147483646 h 361"/>
              <a:gd name="T30" fmla="*/ 2147483646 w 266"/>
              <a:gd name="T31" fmla="*/ 2147483646 h 361"/>
              <a:gd name="T32" fmla="*/ 2147483646 w 266"/>
              <a:gd name="T33" fmla="*/ 2147483646 h 361"/>
              <a:gd name="T34" fmla="*/ 2147483646 w 266"/>
              <a:gd name="T35" fmla="*/ 2147483646 h 361"/>
              <a:gd name="T36" fmla="*/ 2147483646 w 266"/>
              <a:gd name="T37" fmla="*/ 2147483646 h 361"/>
              <a:gd name="T38" fmla="*/ 2147483646 w 266"/>
              <a:gd name="T39" fmla="*/ 2147483646 h 361"/>
              <a:gd name="T40" fmla="*/ 2147483646 w 266"/>
              <a:gd name="T41" fmla="*/ 2147483646 h 361"/>
              <a:gd name="T42" fmla="*/ 2147483646 w 266"/>
              <a:gd name="T43" fmla="*/ 2147483646 h 361"/>
              <a:gd name="T44" fmla="*/ 2147483646 w 266"/>
              <a:gd name="T45" fmla="*/ 2147483646 h 361"/>
              <a:gd name="T46" fmla="*/ 2147483646 w 266"/>
              <a:gd name="T47" fmla="*/ 2147483646 h 361"/>
              <a:gd name="T48" fmla="*/ 2147483646 w 266"/>
              <a:gd name="T49" fmla="*/ 2147483646 h 361"/>
              <a:gd name="T50" fmla="*/ 2147483646 w 266"/>
              <a:gd name="T51" fmla="*/ 2147483646 h 361"/>
              <a:gd name="T52" fmla="*/ 2147483646 w 266"/>
              <a:gd name="T53" fmla="*/ 2147483646 h 361"/>
              <a:gd name="T54" fmla="*/ 2147483646 w 266"/>
              <a:gd name="T55" fmla="*/ 2147483646 h 361"/>
              <a:gd name="T56" fmla="*/ 2147483646 w 266"/>
              <a:gd name="T57" fmla="*/ 2147483646 h 361"/>
              <a:gd name="T58" fmla="*/ 2147483646 w 266"/>
              <a:gd name="T59" fmla="*/ 2147483646 h 361"/>
              <a:gd name="T60" fmla="*/ 2147483646 w 266"/>
              <a:gd name="T61" fmla="*/ 2147483646 h 361"/>
              <a:gd name="T62" fmla="*/ 2147483646 w 266"/>
              <a:gd name="T63" fmla="*/ 2147483646 h 361"/>
              <a:gd name="T64" fmla="*/ 2147483646 w 266"/>
              <a:gd name="T65" fmla="*/ 2147483646 h 361"/>
              <a:gd name="T66" fmla="*/ 2147483646 w 266"/>
              <a:gd name="T67" fmla="*/ 2147483646 h 361"/>
              <a:gd name="T68" fmla="*/ 2147483646 w 266"/>
              <a:gd name="T69" fmla="*/ 2147483646 h 361"/>
              <a:gd name="T70" fmla="*/ 2147483646 w 266"/>
              <a:gd name="T71" fmla="*/ 2147483646 h 361"/>
              <a:gd name="T72" fmla="*/ 2147483646 w 266"/>
              <a:gd name="T73" fmla="*/ 2147483646 h 361"/>
              <a:gd name="T74" fmla="*/ 2147483646 w 266"/>
              <a:gd name="T75" fmla="*/ 2147483646 h 361"/>
              <a:gd name="T76" fmla="*/ 2147483646 w 266"/>
              <a:gd name="T77" fmla="*/ 2147483646 h 361"/>
              <a:gd name="T78" fmla="*/ 2147483646 w 266"/>
              <a:gd name="T79" fmla="*/ 2147483646 h 361"/>
              <a:gd name="T80" fmla="*/ 2147483646 w 266"/>
              <a:gd name="T81" fmla="*/ 2147483646 h 361"/>
              <a:gd name="T82" fmla="*/ 2147483646 w 266"/>
              <a:gd name="T83" fmla="*/ 0 h 361"/>
              <a:gd name="T84" fmla="*/ 2147483646 w 266"/>
              <a:gd name="T85" fmla="*/ 2147483646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6" h="361">
                <a:moveTo>
                  <a:pt x="67" y="14"/>
                </a:moveTo>
                <a:lnTo>
                  <a:pt x="77" y="37"/>
                </a:lnTo>
                <a:lnTo>
                  <a:pt x="58" y="51"/>
                </a:lnTo>
                <a:lnTo>
                  <a:pt x="57" y="108"/>
                </a:lnTo>
                <a:lnTo>
                  <a:pt x="47" y="71"/>
                </a:lnTo>
                <a:lnTo>
                  <a:pt x="8" y="107"/>
                </a:lnTo>
                <a:lnTo>
                  <a:pt x="0" y="210"/>
                </a:lnTo>
                <a:lnTo>
                  <a:pt x="24" y="261"/>
                </a:lnTo>
                <a:lnTo>
                  <a:pt x="27" y="287"/>
                </a:lnTo>
                <a:lnTo>
                  <a:pt x="28" y="308"/>
                </a:lnTo>
                <a:lnTo>
                  <a:pt x="27" y="327"/>
                </a:lnTo>
                <a:lnTo>
                  <a:pt x="22" y="361"/>
                </a:lnTo>
                <a:lnTo>
                  <a:pt x="127" y="354"/>
                </a:lnTo>
                <a:lnTo>
                  <a:pt x="265" y="342"/>
                </a:lnTo>
                <a:lnTo>
                  <a:pt x="240" y="335"/>
                </a:lnTo>
                <a:lnTo>
                  <a:pt x="226" y="316"/>
                </a:lnTo>
                <a:lnTo>
                  <a:pt x="247" y="300"/>
                </a:lnTo>
                <a:lnTo>
                  <a:pt x="247" y="280"/>
                </a:lnTo>
                <a:lnTo>
                  <a:pt x="237" y="262"/>
                </a:lnTo>
                <a:lnTo>
                  <a:pt x="247" y="250"/>
                </a:lnTo>
                <a:lnTo>
                  <a:pt x="266" y="251"/>
                </a:lnTo>
                <a:lnTo>
                  <a:pt x="262" y="201"/>
                </a:lnTo>
                <a:lnTo>
                  <a:pt x="257" y="171"/>
                </a:lnTo>
                <a:lnTo>
                  <a:pt x="246" y="153"/>
                </a:lnTo>
                <a:lnTo>
                  <a:pt x="235" y="142"/>
                </a:lnTo>
                <a:lnTo>
                  <a:pt x="218" y="138"/>
                </a:lnTo>
                <a:lnTo>
                  <a:pt x="201" y="138"/>
                </a:lnTo>
                <a:lnTo>
                  <a:pt x="184" y="161"/>
                </a:lnTo>
                <a:lnTo>
                  <a:pt x="173" y="169"/>
                </a:lnTo>
                <a:lnTo>
                  <a:pt x="165" y="171"/>
                </a:lnTo>
                <a:lnTo>
                  <a:pt x="157" y="168"/>
                </a:lnTo>
                <a:lnTo>
                  <a:pt x="154" y="156"/>
                </a:lnTo>
                <a:lnTo>
                  <a:pt x="157" y="149"/>
                </a:lnTo>
                <a:lnTo>
                  <a:pt x="164" y="142"/>
                </a:lnTo>
                <a:lnTo>
                  <a:pt x="171" y="138"/>
                </a:lnTo>
                <a:lnTo>
                  <a:pt x="179" y="137"/>
                </a:lnTo>
                <a:lnTo>
                  <a:pt x="179" y="123"/>
                </a:lnTo>
                <a:lnTo>
                  <a:pt x="199" y="108"/>
                </a:lnTo>
                <a:lnTo>
                  <a:pt x="179" y="61"/>
                </a:lnTo>
                <a:lnTo>
                  <a:pt x="179" y="38"/>
                </a:lnTo>
                <a:lnTo>
                  <a:pt x="145" y="29"/>
                </a:lnTo>
                <a:lnTo>
                  <a:pt x="97" y="0"/>
                </a:lnTo>
                <a:lnTo>
                  <a:pt x="67" y="14"/>
                </a:lnTo>
                <a:close/>
              </a:path>
            </a:pathLst>
          </a:custGeom>
          <a:solidFill>
            <a:schemeClr val="bg1"/>
          </a:solidFill>
          <a:ln w="6350" cap="flat" cmpd="sng">
            <a:solidFill>
              <a:schemeClr val="tx1"/>
            </a:solidFill>
            <a:prstDash val="solid"/>
            <a:round/>
            <a:headEnd type="none" w="med" len="med"/>
            <a:tailEnd type="none" w="med" len="med"/>
          </a:ln>
        </p:spPr>
        <p:txBody>
          <a:bodyPr lIns="0" tIns="0" rIns="0"/>
          <a:lstStyle/>
          <a:p>
            <a:endParaRPr lang="en-US"/>
          </a:p>
        </p:txBody>
      </p:sp>
      <p:sp>
        <p:nvSpPr>
          <p:cNvPr id="4123" name="Freeform 37"/>
          <p:cNvSpPr>
            <a:spLocks/>
          </p:cNvSpPr>
          <p:nvPr/>
        </p:nvSpPr>
        <p:spPr bwMode="auto">
          <a:xfrm>
            <a:off x="6602281" y="2438400"/>
            <a:ext cx="859143" cy="1157288"/>
          </a:xfrm>
          <a:custGeom>
            <a:avLst/>
            <a:gdLst>
              <a:gd name="T0" fmla="*/ 2147483646 w 289"/>
              <a:gd name="T1" fmla="*/ 2147483646 h 477"/>
              <a:gd name="T2" fmla="*/ 2147483646 w 289"/>
              <a:gd name="T3" fmla="*/ 0 h 477"/>
              <a:gd name="T4" fmla="*/ 2147483646 w 289"/>
              <a:gd name="T5" fmla="*/ 2147483646 h 477"/>
              <a:gd name="T6" fmla="*/ 2147483646 w 289"/>
              <a:gd name="T7" fmla="*/ 2147483646 h 477"/>
              <a:gd name="T8" fmla="*/ 2147483646 w 289"/>
              <a:gd name="T9" fmla="*/ 2147483646 h 477"/>
              <a:gd name="T10" fmla="*/ 2147483646 w 289"/>
              <a:gd name="T11" fmla="*/ 2147483646 h 477"/>
              <a:gd name="T12" fmla="*/ 2147483646 w 289"/>
              <a:gd name="T13" fmla="*/ 2147483646 h 477"/>
              <a:gd name="T14" fmla="*/ 2147483646 w 289"/>
              <a:gd name="T15" fmla="*/ 2147483646 h 477"/>
              <a:gd name="T16" fmla="*/ 2147483646 w 289"/>
              <a:gd name="T17" fmla="*/ 2147483646 h 477"/>
              <a:gd name="T18" fmla="*/ 2147483646 w 289"/>
              <a:gd name="T19" fmla="*/ 2147483646 h 477"/>
              <a:gd name="T20" fmla="*/ 2147483646 w 289"/>
              <a:gd name="T21" fmla="*/ 2147483646 h 477"/>
              <a:gd name="T22" fmla="*/ 2147483646 w 289"/>
              <a:gd name="T23" fmla="*/ 2147483646 h 477"/>
              <a:gd name="T24" fmla="*/ 2147483646 w 289"/>
              <a:gd name="T25" fmla="*/ 2147483646 h 477"/>
              <a:gd name="T26" fmla="*/ 2147483646 w 289"/>
              <a:gd name="T27" fmla="*/ 2147483646 h 477"/>
              <a:gd name="T28" fmla="*/ 2147483646 w 289"/>
              <a:gd name="T29" fmla="*/ 2147483646 h 477"/>
              <a:gd name="T30" fmla="*/ 2147483646 w 289"/>
              <a:gd name="T31" fmla="*/ 2147483646 h 477"/>
              <a:gd name="T32" fmla="*/ 2147483646 w 289"/>
              <a:gd name="T33" fmla="*/ 2147483646 h 477"/>
              <a:gd name="T34" fmla="*/ 0 w 289"/>
              <a:gd name="T35" fmla="*/ 2147483646 h 477"/>
              <a:gd name="T36" fmla="*/ 2147483646 w 289"/>
              <a:gd name="T37" fmla="*/ 2147483646 h 477"/>
              <a:gd name="T38" fmla="*/ 2147483646 w 289"/>
              <a:gd name="T39" fmla="*/ 2147483646 h 477"/>
              <a:gd name="T40" fmla="*/ 2147483646 w 289"/>
              <a:gd name="T41" fmla="*/ 2147483646 h 477"/>
              <a:gd name="T42" fmla="*/ 2147483646 w 289"/>
              <a:gd name="T43" fmla="*/ 2147483646 h 477"/>
              <a:gd name="T44" fmla="*/ 2147483646 w 289"/>
              <a:gd name="T45" fmla="*/ 2147483646 h 4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9" h="477">
                <a:moveTo>
                  <a:pt x="54" y="27"/>
                </a:moveTo>
                <a:lnTo>
                  <a:pt x="220" y="0"/>
                </a:lnTo>
                <a:lnTo>
                  <a:pt x="246" y="58"/>
                </a:lnTo>
                <a:lnTo>
                  <a:pt x="279" y="302"/>
                </a:lnTo>
                <a:lnTo>
                  <a:pt x="289" y="335"/>
                </a:lnTo>
                <a:lnTo>
                  <a:pt x="263" y="399"/>
                </a:lnTo>
                <a:lnTo>
                  <a:pt x="263" y="444"/>
                </a:lnTo>
                <a:lnTo>
                  <a:pt x="233" y="439"/>
                </a:lnTo>
                <a:lnTo>
                  <a:pt x="235" y="477"/>
                </a:lnTo>
                <a:lnTo>
                  <a:pt x="203" y="462"/>
                </a:lnTo>
                <a:lnTo>
                  <a:pt x="187" y="467"/>
                </a:lnTo>
                <a:lnTo>
                  <a:pt x="164" y="463"/>
                </a:lnTo>
                <a:lnTo>
                  <a:pt x="146" y="406"/>
                </a:lnTo>
                <a:lnTo>
                  <a:pt x="113" y="388"/>
                </a:lnTo>
                <a:lnTo>
                  <a:pt x="113" y="327"/>
                </a:lnTo>
                <a:lnTo>
                  <a:pt x="79" y="335"/>
                </a:lnTo>
                <a:lnTo>
                  <a:pt x="60" y="290"/>
                </a:lnTo>
                <a:lnTo>
                  <a:pt x="0" y="237"/>
                </a:lnTo>
                <a:lnTo>
                  <a:pt x="44" y="155"/>
                </a:lnTo>
                <a:lnTo>
                  <a:pt x="32" y="117"/>
                </a:lnTo>
                <a:lnTo>
                  <a:pt x="75" y="109"/>
                </a:lnTo>
                <a:lnTo>
                  <a:pt x="79" y="56"/>
                </a:lnTo>
                <a:lnTo>
                  <a:pt x="54" y="27"/>
                </a:lnTo>
                <a:close/>
              </a:path>
            </a:pathLst>
          </a:custGeom>
          <a:solidFill>
            <a:srgbClr val="04284C"/>
          </a:solidFill>
          <a:ln w="6350" cap="flat" cmpd="sng">
            <a:solidFill>
              <a:schemeClr val="tx1"/>
            </a:solidFill>
            <a:prstDash val="solid"/>
            <a:round/>
            <a:headEnd type="none" w="med" len="med"/>
            <a:tailEnd type="none" w="med" len="med"/>
          </a:ln>
        </p:spPr>
        <p:txBody>
          <a:bodyPr lIns="0" tIns="0" rIns="0"/>
          <a:lstStyle/>
          <a:p>
            <a:endParaRPr lang="en-US"/>
          </a:p>
        </p:txBody>
      </p:sp>
      <p:sp>
        <p:nvSpPr>
          <p:cNvPr id="4124" name="Freeform 38"/>
          <p:cNvSpPr>
            <a:spLocks/>
          </p:cNvSpPr>
          <p:nvPr/>
        </p:nvSpPr>
        <p:spPr bwMode="auto">
          <a:xfrm>
            <a:off x="5840479" y="2908300"/>
            <a:ext cx="1364895" cy="914400"/>
          </a:xfrm>
          <a:custGeom>
            <a:avLst/>
            <a:gdLst>
              <a:gd name="T0" fmla="*/ 0 w 458"/>
              <a:gd name="T1" fmla="*/ 2147483646 h 377"/>
              <a:gd name="T2" fmla="*/ 2147483646 w 458"/>
              <a:gd name="T3" fmla="*/ 0 h 377"/>
              <a:gd name="T4" fmla="*/ 2147483646 w 458"/>
              <a:gd name="T5" fmla="*/ 0 h 377"/>
              <a:gd name="T6" fmla="*/ 2147483646 w 458"/>
              <a:gd name="T7" fmla="*/ 2147483646 h 377"/>
              <a:gd name="T8" fmla="*/ 2147483646 w 458"/>
              <a:gd name="T9" fmla="*/ 2147483646 h 377"/>
              <a:gd name="T10" fmla="*/ 2147483646 w 458"/>
              <a:gd name="T11" fmla="*/ 2147483646 h 377"/>
              <a:gd name="T12" fmla="*/ 2147483646 w 458"/>
              <a:gd name="T13" fmla="*/ 2147483646 h 377"/>
              <a:gd name="T14" fmla="*/ 2147483646 w 458"/>
              <a:gd name="T15" fmla="*/ 2147483646 h 377"/>
              <a:gd name="T16" fmla="*/ 2147483646 w 458"/>
              <a:gd name="T17" fmla="*/ 2147483646 h 377"/>
              <a:gd name="T18" fmla="*/ 2147483646 w 458"/>
              <a:gd name="T19" fmla="*/ 2147483646 h 377"/>
              <a:gd name="T20" fmla="*/ 2147483646 w 458"/>
              <a:gd name="T21" fmla="*/ 2147483646 h 377"/>
              <a:gd name="T22" fmla="*/ 2147483646 w 458"/>
              <a:gd name="T23" fmla="*/ 2147483646 h 377"/>
              <a:gd name="T24" fmla="*/ 2147483646 w 458"/>
              <a:gd name="T25" fmla="*/ 2147483646 h 377"/>
              <a:gd name="T26" fmla="*/ 2147483646 w 458"/>
              <a:gd name="T27" fmla="*/ 2147483646 h 377"/>
              <a:gd name="T28" fmla="*/ 2147483646 w 458"/>
              <a:gd name="T29" fmla="*/ 2147483646 h 377"/>
              <a:gd name="T30" fmla="*/ 2147483646 w 458"/>
              <a:gd name="T31" fmla="*/ 2147483646 h 377"/>
              <a:gd name="T32" fmla="*/ 2147483646 w 458"/>
              <a:gd name="T33" fmla="*/ 2147483646 h 377"/>
              <a:gd name="T34" fmla="*/ 2147483646 w 458"/>
              <a:gd name="T35" fmla="*/ 2147483646 h 377"/>
              <a:gd name="T36" fmla="*/ 2147483646 w 458"/>
              <a:gd name="T37" fmla="*/ 2147483646 h 377"/>
              <a:gd name="T38" fmla="*/ 2147483646 w 458"/>
              <a:gd name="T39" fmla="*/ 2147483646 h 377"/>
              <a:gd name="T40" fmla="*/ 2147483646 w 458"/>
              <a:gd name="T41" fmla="*/ 2147483646 h 377"/>
              <a:gd name="T42" fmla="*/ 2147483646 w 458"/>
              <a:gd name="T43" fmla="*/ 2147483646 h 377"/>
              <a:gd name="T44" fmla="*/ 2147483646 w 458"/>
              <a:gd name="T45" fmla="*/ 2147483646 h 377"/>
              <a:gd name="T46" fmla="*/ 2147483646 w 458"/>
              <a:gd name="T47" fmla="*/ 2147483646 h 377"/>
              <a:gd name="T48" fmla="*/ 2147483646 w 458"/>
              <a:gd name="T49" fmla="*/ 2147483646 h 377"/>
              <a:gd name="T50" fmla="*/ 0 w 458"/>
              <a:gd name="T51" fmla="*/ 2147483646 h 3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8" h="377">
                <a:moveTo>
                  <a:pt x="0" y="12"/>
                </a:moveTo>
                <a:lnTo>
                  <a:pt x="200" y="0"/>
                </a:lnTo>
                <a:lnTo>
                  <a:pt x="243" y="0"/>
                </a:lnTo>
                <a:lnTo>
                  <a:pt x="275" y="11"/>
                </a:lnTo>
                <a:lnTo>
                  <a:pt x="258" y="43"/>
                </a:lnTo>
                <a:lnTo>
                  <a:pt x="316" y="97"/>
                </a:lnTo>
                <a:lnTo>
                  <a:pt x="335" y="142"/>
                </a:lnTo>
                <a:lnTo>
                  <a:pt x="370" y="130"/>
                </a:lnTo>
                <a:lnTo>
                  <a:pt x="369" y="194"/>
                </a:lnTo>
                <a:lnTo>
                  <a:pt x="403" y="213"/>
                </a:lnTo>
                <a:lnTo>
                  <a:pt x="420" y="269"/>
                </a:lnTo>
                <a:lnTo>
                  <a:pt x="444" y="274"/>
                </a:lnTo>
                <a:lnTo>
                  <a:pt x="458" y="297"/>
                </a:lnTo>
                <a:lnTo>
                  <a:pt x="427" y="330"/>
                </a:lnTo>
                <a:lnTo>
                  <a:pt x="417" y="367"/>
                </a:lnTo>
                <a:lnTo>
                  <a:pt x="373" y="377"/>
                </a:lnTo>
                <a:lnTo>
                  <a:pt x="385" y="336"/>
                </a:lnTo>
                <a:lnTo>
                  <a:pt x="213" y="351"/>
                </a:lnTo>
                <a:lnTo>
                  <a:pt x="90" y="366"/>
                </a:lnTo>
                <a:lnTo>
                  <a:pt x="82" y="326"/>
                </a:lnTo>
                <a:lnTo>
                  <a:pt x="73" y="205"/>
                </a:lnTo>
                <a:lnTo>
                  <a:pt x="72" y="139"/>
                </a:lnTo>
                <a:lnTo>
                  <a:pt x="31" y="109"/>
                </a:lnTo>
                <a:lnTo>
                  <a:pt x="46" y="82"/>
                </a:lnTo>
                <a:lnTo>
                  <a:pt x="26" y="67"/>
                </a:lnTo>
                <a:lnTo>
                  <a:pt x="0" y="12"/>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25" name="Freeform 39"/>
          <p:cNvSpPr>
            <a:spLocks/>
          </p:cNvSpPr>
          <p:nvPr/>
        </p:nvSpPr>
        <p:spPr bwMode="auto">
          <a:xfrm>
            <a:off x="7336573" y="2519363"/>
            <a:ext cx="666576" cy="895350"/>
          </a:xfrm>
          <a:custGeom>
            <a:avLst/>
            <a:gdLst>
              <a:gd name="T0" fmla="*/ 0 w 224"/>
              <a:gd name="T1" fmla="*/ 2147483646 h 369"/>
              <a:gd name="T2" fmla="*/ 2147483646 w 224"/>
              <a:gd name="T3" fmla="*/ 2147483646 h 369"/>
              <a:gd name="T4" fmla="*/ 2147483646 w 224"/>
              <a:gd name="T5" fmla="*/ 2147483646 h 369"/>
              <a:gd name="T6" fmla="*/ 2147483646 w 224"/>
              <a:gd name="T7" fmla="*/ 2147483646 h 369"/>
              <a:gd name="T8" fmla="*/ 2147483646 w 224"/>
              <a:gd name="T9" fmla="*/ 2147483646 h 369"/>
              <a:gd name="T10" fmla="*/ 2147483646 w 224"/>
              <a:gd name="T11" fmla="*/ 0 h 369"/>
              <a:gd name="T12" fmla="*/ 2147483646 w 224"/>
              <a:gd name="T13" fmla="*/ 2147483646 h 369"/>
              <a:gd name="T14" fmla="*/ 2147483646 w 224"/>
              <a:gd name="T15" fmla="*/ 2147483646 h 369"/>
              <a:gd name="T16" fmla="*/ 2147483646 w 224"/>
              <a:gd name="T17" fmla="*/ 2147483646 h 369"/>
              <a:gd name="T18" fmla="*/ 2147483646 w 224"/>
              <a:gd name="T19" fmla="*/ 2147483646 h 369"/>
              <a:gd name="T20" fmla="*/ 2147483646 w 224"/>
              <a:gd name="T21" fmla="*/ 2147483646 h 369"/>
              <a:gd name="T22" fmla="*/ 2147483646 w 224"/>
              <a:gd name="T23" fmla="*/ 2147483646 h 369"/>
              <a:gd name="T24" fmla="*/ 2147483646 w 224"/>
              <a:gd name="T25" fmla="*/ 2147483646 h 369"/>
              <a:gd name="T26" fmla="*/ 2147483646 w 224"/>
              <a:gd name="T27" fmla="*/ 2147483646 h 369"/>
              <a:gd name="T28" fmla="*/ 2147483646 w 224"/>
              <a:gd name="T29" fmla="*/ 2147483646 h 369"/>
              <a:gd name="T30" fmla="*/ 0 w 224"/>
              <a:gd name="T31" fmla="*/ 2147483646 h 3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369">
                <a:moveTo>
                  <a:pt x="0" y="26"/>
                </a:moveTo>
                <a:lnTo>
                  <a:pt x="26" y="40"/>
                </a:lnTo>
                <a:lnTo>
                  <a:pt x="51" y="38"/>
                </a:lnTo>
                <a:lnTo>
                  <a:pt x="60" y="30"/>
                </a:lnTo>
                <a:lnTo>
                  <a:pt x="66" y="8"/>
                </a:lnTo>
                <a:lnTo>
                  <a:pt x="174" y="0"/>
                </a:lnTo>
                <a:lnTo>
                  <a:pt x="224" y="260"/>
                </a:lnTo>
                <a:lnTo>
                  <a:pt x="220" y="258"/>
                </a:lnTo>
                <a:lnTo>
                  <a:pt x="183" y="273"/>
                </a:lnTo>
                <a:lnTo>
                  <a:pt x="157" y="343"/>
                </a:lnTo>
                <a:lnTo>
                  <a:pt x="118" y="333"/>
                </a:lnTo>
                <a:lnTo>
                  <a:pt x="73" y="359"/>
                </a:lnTo>
                <a:lnTo>
                  <a:pt x="15" y="369"/>
                </a:lnTo>
                <a:lnTo>
                  <a:pt x="41" y="300"/>
                </a:lnTo>
                <a:lnTo>
                  <a:pt x="30" y="262"/>
                </a:lnTo>
                <a:lnTo>
                  <a:pt x="0" y="26"/>
                </a:lnTo>
                <a:close/>
              </a:path>
            </a:pathLst>
          </a:custGeom>
          <a:solidFill>
            <a:srgbClr val="BAE4BC"/>
          </a:solidFill>
          <a:ln w="6350" cap="flat" cmpd="sng">
            <a:solidFill>
              <a:schemeClr val="tx1"/>
            </a:solidFill>
            <a:prstDash val="solid"/>
            <a:round/>
            <a:headEnd type="none" w="med" len="med"/>
            <a:tailEnd type="none" w="med" len="med"/>
          </a:ln>
        </p:spPr>
        <p:txBody>
          <a:bodyPr lIns="0" tIns="0" rIns="0"/>
          <a:lstStyle/>
          <a:p>
            <a:endParaRPr lang="en-US"/>
          </a:p>
        </p:txBody>
      </p:sp>
      <p:sp>
        <p:nvSpPr>
          <p:cNvPr id="4126" name="Freeform 40"/>
          <p:cNvSpPr>
            <a:spLocks/>
          </p:cNvSpPr>
          <p:nvPr/>
        </p:nvSpPr>
        <p:spPr bwMode="auto">
          <a:xfrm>
            <a:off x="7855021" y="2338389"/>
            <a:ext cx="857027" cy="808037"/>
          </a:xfrm>
          <a:custGeom>
            <a:avLst/>
            <a:gdLst>
              <a:gd name="T0" fmla="*/ 0 w 288"/>
              <a:gd name="T1" fmla="*/ 2147483646 h 333"/>
              <a:gd name="T2" fmla="*/ 2147483646 w 288"/>
              <a:gd name="T3" fmla="*/ 2147483646 h 333"/>
              <a:gd name="T4" fmla="*/ 2147483646 w 288"/>
              <a:gd name="T5" fmla="*/ 2147483646 h 333"/>
              <a:gd name="T6" fmla="*/ 2147483646 w 288"/>
              <a:gd name="T7" fmla="*/ 2147483646 h 333"/>
              <a:gd name="T8" fmla="*/ 2147483646 w 288"/>
              <a:gd name="T9" fmla="*/ 2147483646 h 333"/>
              <a:gd name="T10" fmla="*/ 2147483646 w 288"/>
              <a:gd name="T11" fmla="*/ 0 h 333"/>
              <a:gd name="T12" fmla="*/ 2147483646 w 288"/>
              <a:gd name="T13" fmla="*/ 2147483646 h 333"/>
              <a:gd name="T14" fmla="*/ 2147483646 w 288"/>
              <a:gd name="T15" fmla="*/ 2147483646 h 333"/>
              <a:gd name="T16" fmla="*/ 2147483646 w 288"/>
              <a:gd name="T17" fmla="*/ 2147483646 h 333"/>
              <a:gd name="T18" fmla="*/ 2147483646 w 288"/>
              <a:gd name="T19" fmla="*/ 2147483646 h 333"/>
              <a:gd name="T20" fmla="*/ 2147483646 w 288"/>
              <a:gd name="T21" fmla="*/ 2147483646 h 333"/>
              <a:gd name="T22" fmla="*/ 2147483646 w 288"/>
              <a:gd name="T23" fmla="*/ 2147483646 h 333"/>
              <a:gd name="T24" fmla="*/ 2147483646 w 288"/>
              <a:gd name="T25" fmla="*/ 2147483646 h 333"/>
              <a:gd name="T26" fmla="*/ 2147483646 w 288"/>
              <a:gd name="T27" fmla="*/ 2147483646 h 333"/>
              <a:gd name="T28" fmla="*/ 2147483646 w 288"/>
              <a:gd name="T29" fmla="*/ 2147483646 h 333"/>
              <a:gd name="T30" fmla="*/ 2147483646 w 288"/>
              <a:gd name="T31" fmla="*/ 2147483646 h 333"/>
              <a:gd name="T32" fmla="*/ 2147483646 w 288"/>
              <a:gd name="T33" fmla="*/ 2147483646 h 333"/>
              <a:gd name="T34" fmla="*/ 2147483646 w 288"/>
              <a:gd name="T35" fmla="*/ 2147483646 h 333"/>
              <a:gd name="T36" fmla="*/ 0 w 288"/>
              <a:gd name="T37" fmla="*/ 2147483646 h 3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8" h="333">
                <a:moveTo>
                  <a:pt x="0" y="75"/>
                </a:moveTo>
                <a:lnTo>
                  <a:pt x="130" y="63"/>
                </a:lnTo>
                <a:lnTo>
                  <a:pt x="157" y="68"/>
                </a:lnTo>
                <a:lnTo>
                  <a:pt x="218" y="39"/>
                </a:lnTo>
                <a:lnTo>
                  <a:pt x="232" y="13"/>
                </a:lnTo>
                <a:lnTo>
                  <a:pt x="268" y="0"/>
                </a:lnTo>
                <a:lnTo>
                  <a:pt x="288" y="126"/>
                </a:lnTo>
                <a:lnTo>
                  <a:pt x="273" y="140"/>
                </a:lnTo>
                <a:lnTo>
                  <a:pt x="277" y="227"/>
                </a:lnTo>
                <a:lnTo>
                  <a:pt x="248" y="235"/>
                </a:lnTo>
                <a:lnTo>
                  <a:pt x="232" y="283"/>
                </a:lnTo>
                <a:lnTo>
                  <a:pt x="209" y="277"/>
                </a:lnTo>
                <a:lnTo>
                  <a:pt x="202" y="333"/>
                </a:lnTo>
                <a:lnTo>
                  <a:pt x="169" y="309"/>
                </a:lnTo>
                <a:lnTo>
                  <a:pt x="106" y="324"/>
                </a:lnTo>
                <a:lnTo>
                  <a:pt x="79" y="303"/>
                </a:lnTo>
                <a:lnTo>
                  <a:pt x="42" y="302"/>
                </a:lnTo>
                <a:lnTo>
                  <a:pt x="24" y="208"/>
                </a:lnTo>
                <a:lnTo>
                  <a:pt x="0" y="75"/>
                </a:lnTo>
                <a:close/>
              </a:path>
            </a:pathLst>
          </a:custGeom>
          <a:solidFill>
            <a:schemeClr val="bg1"/>
          </a:solidFill>
          <a:ln w="6350" cap="flat" cmpd="sng">
            <a:solidFill>
              <a:schemeClr val="tx1"/>
            </a:solidFill>
            <a:prstDash val="solid"/>
            <a:round/>
            <a:headEnd type="none" w="med" len="med"/>
            <a:tailEnd type="none" w="med" len="med"/>
          </a:ln>
        </p:spPr>
        <p:txBody>
          <a:bodyPr lIns="0" tIns="0" rIns="0"/>
          <a:lstStyle/>
          <a:p>
            <a:endParaRPr lang="en-US"/>
          </a:p>
        </p:txBody>
      </p:sp>
      <p:sp>
        <p:nvSpPr>
          <p:cNvPr id="4127" name="Freeform 41"/>
          <p:cNvSpPr>
            <a:spLocks/>
          </p:cNvSpPr>
          <p:nvPr/>
        </p:nvSpPr>
        <p:spPr bwMode="auto">
          <a:xfrm>
            <a:off x="7091104" y="3068639"/>
            <a:ext cx="1508790" cy="681037"/>
          </a:xfrm>
          <a:custGeom>
            <a:avLst/>
            <a:gdLst>
              <a:gd name="T0" fmla="*/ 0 w 506"/>
              <a:gd name="T1" fmla="*/ 2147483646 h 281"/>
              <a:gd name="T2" fmla="*/ 2147483646 w 506"/>
              <a:gd name="T3" fmla="*/ 2147483646 h 281"/>
              <a:gd name="T4" fmla="*/ 2147483646 w 506"/>
              <a:gd name="T5" fmla="*/ 2147483646 h 281"/>
              <a:gd name="T6" fmla="*/ 2147483646 w 506"/>
              <a:gd name="T7" fmla="*/ 2147483646 h 281"/>
              <a:gd name="T8" fmla="*/ 2147483646 w 506"/>
              <a:gd name="T9" fmla="*/ 2147483646 h 281"/>
              <a:gd name="T10" fmla="*/ 2147483646 w 506"/>
              <a:gd name="T11" fmla="*/ 2147483646 h 281"/>
              <a:gd name="T12" fmla="*/ 2147483646 w 506"/>
              <a:gd name="T13" fmla="*/ 2147483646 h 281"/>
              <a:gd name="T14" fmla="*/ 2147483646 w 506"/>
              <a:gd name="T15" fmla="*/ 2147483646 h 281"/>
              <a:gd name="T16" fmla="*/ 2147483646 w 506"/>
              <a:gd name="T17" fmla="*/ 2147483646 h 281"/>
              <a:gd name="T18" fmla="*/ 2147483646 w 506"/>
              <a:gd name="T19" fmla="*/ 2147483646 h 281"/>
              <a:gd name="T20" fmla="*/ 2147483646 w 506"/>
              <a:gd name="T21" fmla="*/ 2147483646 h 281"/>
              <a:gd name="T22" fmla="*/ 2147483646 w 506"/>
              <a:gd name="T23" fmla="*/ 2147483646 h 281"/>
              <a:gd name="T24" fmla="*/ 2147483646 w 506"/>
              <a:gd name="T25" fmla="*/ 2147483646 h 281"/>
              <a:gd name="T26" fmla="*/ 2147483646 w 506"/>
              <a:gd name="T27" fmla="*/ 2147483646 h 281"/>
              <a:gd name="T28" fmla="*/ 2147483646 w 506"/>
              <a:gd name="T29" fmla="*/ 0 h 281"/>
              <a:gd name="T30" fmla="*/ 2147483646 w 506"/>
              <a:gd name="T31" fmla="*/ 2147483646 h 281"/>
              <a:gd name="T32" fmla="*/ 2147483646 w 506"/>
              <a:gd name="T33" fmla="*/ 2147483646 h 281"/>
              <a:gd name="T34" fmla="*/ 2147483646 w 506"/>
              <a:gd name="T35" fmla="*/ 2147483646 h 281"/>
              <a:gd name="T36" fmla="*/ 2147483646 w 506"/>
              <a:gd name="T37" fmla="*/ 2147483646 h 281"/>
              <a:gd name="T38" fmla="*/ 2147483646 w 506"/>
              <a:gd name="T39" fmla="*/ 2147483646 h 281"/>
              <a:gd name="T40" fmla="*/ 2147483646 w 506"/>
              <a:gd name="T41" fmla="*/ 2147483646 h 281"/>
              <a:gd name="T42" fmla="*/ 2147483646 w 506"/>
              <a:gd name="T43" fmla="*/ 2147483646 h 281"/>
              <a:gd name="T44" fmla="*/ 2147483646 w 506"/>
              <a:gd name="T45" fmla="*/ 2147483646 h 281"/>
              <a:gd name="T46" fmla="*/ 2147483646 w 506"/>
              <a:gd name="T47" fmla="*/ 2147483646 h 281"/>
              <a:gd name="T48" fmla="*/ 2147483646 w 506"/>
              <a:gd name="T49" fmla="*/ 2147483646 h 281"/>
              <a:gd name="T50" fmla="*/ 2147483646 w 506"/>
              <a:gd name="T51" fmla="*/ 2147483646 h 281"/>
              <a:gd name="T52" fmla="*/ 2147483646 w 506"/>
              <a:gd name="T53" fmla="*/ 2147483646 h 281"/>
              <a:gd name="T54" fmla="*/ 2147483646 w 506"/>
              <a:gd name="T55" fmla="*/ 2147483646 h 281"/>
              <a:gd name="T56" fmla="*/ 0 w 506"/>
              <a:gd name="T57" fmla="*/ 2147483646 h 2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06" h="281">
                <a:moveTo>
                  <a:pt x="0" y="281"/>
                </a:moveTo>
                <a:lnTo>
                  <a:pt x="123" y="264"/>
                </a:lnTo>
                <a:lnTo>
                  <a:pt x="123" y="251"/>
                </a:lnTo>
                <a:lnTo>
                  <a:pt x="420" y="210"/>
                </a:lnTo>
                <a:lnTo>
                  <a:pt x="425" y="189"/>
                </a:lnTo>
                <a:lnTo>
                  <a:pt x="469" y="173"/>
                </a:lnTo>
                <a:lnTo>
                  <a:pt x="474" y="150"/>
                </a:lnTo>
                <a:lnTo>
                  <a:pt x="493" y="143"/>
                </a:lnTo>
                <a:lnTo>
                  <a:pt x="506" y="109"/>
                </a:lnTo>
                <a:lnTo>
                  <a:pt x="465" y="76"/>
                </a:lnTo>
                <a:lnTo>
                  <a:pt x="458" y="31"/>
                </a:lnTo>
                <a:lnTo>
                  <a:pt x="425" y="8"/>
                </a:lnTo>
                <a:lnTo>
                  <a:pt x="359" y="21"/>
                </a:lnTo>
                <a:lnTo>
                  <a:pt x="328" y="1"/>
                </a:lnTo>
                <a:lnTo>
                  <a:pt x="298" y="0"/>
                </a:lnTo>
                <a:lnTo>
                  <a:pt x="305" y="31"/>
                </a:lnTo>
                <a:lnTo>
                  <a:pt x="264" y="47"/>
                </a:lnTo>
                <a:lnTo>
                  <a:pt x="236" y="117"/>
                </a:lnTo>
                <a:lnTo>
                  <a:pt x="199" y="105"/>
                </a:lnTo>
                <a:lnTo>
                  <a:pt x="154" y="132"/>
                </a:lnTo>
                <a:lnTo>
                  <a:pt x="97" y="142"/>
                </a:lnTo>
                <a:lnTo>
                  <a:pt x="97" y="181"/>
                </a:lnTo>
                <a:lnTo>
                  <a:pt x="68" y="180"/>
                </a:lnTo>
                <a:lnTo>
                  <a:pt x="69" y="215"/>
                </a:lnTo>
                <a:lnTo>
                  <a:pt x="39" y="201"/>
                </a:lnTo>
                <a:lnTo>
                  <a:pt x="22" y="208"/>
                </a:lnTo>
                <a:lnTo>
                  <a:pt x="37" y="231"/>
                </a:lnTo>
                <a:lnTo>
                  <a:pt x="6" y="262"/>
                </a:lnTo>
                <a:lnTo>
                  <a:pt x="0" y="281"/>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28" name="Freeform 42"/>
          <p:cNvSpPr>
            <a:spLocks/>
          </p:cNvSpPr>
          <p:nvPr/>
        </p:nvSpPr>
        <p:spPr bwMode="auto">
          <a:xfrm>
            <a:off x="6991646" y="3506788"/>
            <a:ext cx="1739447" cy="517525"/>
          </a:xfrm>
          <a:custGeom>
            <a:avLst/>
            <a:gdLst>
              <a:gd name="T0" fmla="*/ 2147483646 w 584"/>
              <a:gd name="T1" fmla="*/ 2147483646 h 213"/>
              <a:gd name="T2" fmla="*/ 2147483646 w 584"/>
              <a:gd name="T3" fmla="*/ 2147483646 h 213"/>
              <a:gd name="T4" fmla="*/ 2147483646 w 584"/>
              <a:gd name="T5" fmla="*/ 2147483646 h 213"/>
              <a:gd name="T6" fmla="*/ 2147483646 w 584"/>
              <a:gd name="T7" fmla="*/ 2147483646 h 213"/>
              <a:gd name="T8" fmla="*/ 0 w 584"/>
              <a:gd name="T9" fmla="*/ 2147483646 h 213"/>
              <a:gd name="T10" fmla="*/ 2147483646 w 584"/>
              <a:gd name="T11" fmla="*/ 2147483646 h 213"/>
              <a:gd name="T12" fmla="*/ 2147483646 w 584"/>
              <a:gd name="T13" fmla="*/ 2147483646 h 213"/>
              <a:gd name="T14" fmla="*/ 2147483646 w 584"/>
              <a:gd name="T15" fmla="*/ 2147483646 h 213"/>
              <a:gd name="T16" fmla="*/ 2147483646 w 584"/>
              <a:gd name="T17" fmla="*/ 2147483646 h 213"/>
              <a:gd name="T18" fmla="*/ 2147483646 w 584"/>
              <a:gd name="T19" fmla="*/ 2147483646 h 213"/>
              <a:gd name="T20" fmla="*/ 2147483646 w 584"/>
              <a:gd name="T21" fmla="*/ 2147483646 h 213"/>
              <a:gd name="T22" fmla="*/ 2147483646 w 584"/>
              <a:gd name="T23" fmla="*/ 0 h 213"/>
              <a:gd name="T24" fmla="*/ 2147483646 w 584"/>
              <a:gd name="T25" fmla="*/ 2147483646 h 213"/>
              <a:gd name="T26" fmla="*/ 2147483646 w 584"/>
              <a:gd name="T27" fmla="*/ 2147483646 h 213"/>
              <a:gd name="T28" fmla="*/ 2147483646 w 584"/>
              <a:gd name="T29" fmla="*/ 2147483646 h 213"/>
              <a:gd name="T30" fmla="*/ 2147483646 w 584"/>
              <a:gd name="T31" fmla="*/ 2147483646 h 2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4" h="213">
                <a:moveTo>
                  <a:pt x="35" y="98"/>
                </a:moveTo>
                <a:lnTo>
                  <a:pt x="35" y="101"/>
                </a:lnTo>
                <a:lnTo>
                  <a:pt x="25" y="121"/>
                </a:lnTo>
                <a:lnTo>
                  <a:pt x="36" y="149"/>
                </a:lnTo>
                <a:lnTo>
                  <a:pt x="0" y="172"/>
                </a:lnTo>
                <a:lnTo>
                  <a:pt x="7" y="213"/>
                </a:lnTo>
                <a:lnTo>
                  <a:pt x="161" y="201"/>
                </a:lnTo>
                <a:lnTo>
                  <a:pt x="342" y="180"/>
                </a:lnTo>
                <a:lnTo>
                  <a:pt x="433" y="164"/>
                </a:lnTo>
                <a:lnTo>
                  <a:pt x="452" y="109"/>
                </a:lnTo>
                <a:lnTo>
                  <a:pt x="484" y="106"/>
                </a:lnTo>
                <a:lnTo>
                  <a:pt x="584" y="0"/>
                </a:lnTo>
                <a:lnTo>
                  <a:pt x="454" y="27"/>
                </a:lnTo>
                <a:lnTo>
                  <a:pt x="153" y="70"/>
                </a:lnTo>
                <a:lnTo>
                  <a:pt x="156" y="83"/>
                </a:lnTo>
                <a:lnTo>
                  <a:pt x="35" y="98"/>
                </a:lnTo>
                <a:close/>
              </a:path>
            </a:pathLst>
          </a:custGeom>
          <a:solidFill>
            <a:schemeClr val="bg1"/>
          </a:solidFill>
          <a:ln w="6350" cap="flat" cmpd="sng">
            <a:solidFill>
              <a:schemeClr val="tx1"/>
            </a:solidFill>
            <a:prstDash val="solid"/>
            <a:round/>
            <a:headEnd type="none" w="med" len="med"/>
            <a:tailEnd type="none" w="med" len="med"/>
          </a:ln>
        </p:spPr>
        <p:txBody>
          <a:bodyPr lIns="0" tIns="0" rIns="0"/>
          <a:lstStyle/>
          <a:p>
            <a:endParaRPr lang="en-US"/>
          </a:p>
        </p:txBody>
      </p:sp>
      <p:sp>
        <p:nvSpPr>
          <p:cNvPr id="4129" name="Freeform 43"/>
          <p:cNvSpPr>
            <a:spLocks/>
          </p:cNvSpPr>
          <p:nvPr/>
        </p:nvSpPr>
        <p:spPr bwMode="auto">
          <a:xfrm>
            <a:off x="6820242" y="3984625"/>
            <a:ext cx="713130" cy="1011238"/>
          </a:xfrm>
          <a:custGeom>
            <a:avLst/>
            <a:gdLst>
              <a:gd name="T0" fmla="*/ 2147483646 w 239"/>
              <a:gd name="T1" fmla="*/ 2147483646 h 417"/>
              <a:gd name="T2" fmla="*/ 2147483646 w 239"/>
              <a:gd name="T3" fmla="*/ 2147483646 h 417"/>
              <a:gd name="T4" fmla="*/ 0 w 239"/>
              <a:gd name="T5" fmla="*/ 2147483646 h 417"/>
              <a:gd name="T6" fmla="*/ 2147483646 w 239"/>
              <a:gd name="T7" fmla="*/ 2147483646 h 417"/>
              <a:gd name="T8" fmla="*/ 2147483646 w 239"/>
              <a:gd name="T9" fmla="*/ 2147483646 h 417"/>
              <a:gd name="T10" fmla="*/ 2147483646 w 239"/>
              <a:gd name="T11" fmla="*/ 2147483646 h 417"/>
              <a:gd name="T12" fmla="*/ 2147483646 w 239"/>
              <a:gd name="T13" fmla="*/ 2147483646 h 417"/>
              <a:gd name="T14" fmla="*/ 2147483646 w 239"/>
              <a:gd name="T15" fmla="*/ 2147483646 h 417"/>
              <a:gd name="T16" fmla="*/ 2147483646 w 239"/>
              <a:gd name="T17" fmla="*/ 2147483646 h 417"/>
              <a:gd name="T18" fmla="*/ 2147483646 w 239"/>
              <a:gd name="T19" fmla="*/ 2147483646 h 417"/>
              <a:gd name="T20" fmla="*/ 2147483646 w 239"/>
              <a:gd name="T21" fmla="*/ 2147483646 h 417"/>
              <a:gd name="T22" fmla="*/ 2147483646 w 239"/>
              <a:gd name="T23" fmla="*/ 2147483646 h 417"/>
              <a:gd name="T24" fmla="*/ 2147483646 w 239"/>
              <a:gd name="T25" fmla="*/ 2147483646 h 417"/>
              <a:gd name="T26" fmla="*/ 2147483646 w 239"/>
              <a:gd name="T27" fmla="*/ 0 h 417"/>
              <a:gd name="T28" fmla="*/ 2147483646 w 239"/>
              <a:gd name="T29" fmla="*/ 2147483646 h 4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9" h="417">
                <a:moveTo>
                  <a:pt x="67" y="14"/>
                </a:moveTo>
                <a:lnTo>
                  <a:pt x="31" y="85"/>
                </a:lnTo>
                <a:lnTo>
                  <a:pt x="0" y="131"/>
                </a:lnTo>
                <a:lnTo>
                  <a:pt x="10" y="186"/>
                </a:lnTo>
                <a:lnTo>
                  <a:pt x="47" y="260"/>
                </a:lnTo>
                <a:lnTo>
                  <a:pt x="18" y="336"/>
                </a:lnTo>
                <a:lnTo>
                  <a:pt x="6" y="376"/>
                </a:lnTo>
                <a:lnTo>
                  <a:pt x="145" y="360"/>
                </a:lnTo>
                <a:lnTo>
                  <a:pt x="152" y="411"/>
                </a:lnTo>
                <a:lnTo>
                  <a:pt x="180" y="417"/>
                </a:lnTo>
                <a:lnTo>
                  <a:pt x="188" y="391"/>
                </a:lnTo>
                <a:lnTo>
                  <a:pt x="239" y="384"/>
                </a:lnTo>
                <a:lnTo>
                  <a:pt x="228" y="299"/>
                </a:lnTo>
                <a:lnTo>
                  <a:pt x="225" y="0"/>
                </a:lnTo>
                <a:lnTo>
                  <a:pt x="67" y="14"/>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30" name="Freeform 44"/>
          <p:cNvSpPr>
            <a:spLocks/>
          </p:cNvSpPr>
          <p:nvPr/>
        </p:nvSpPr>
        <p:spPr bwMode="auto">
          <a:xfrm>
            <a:off x="7488933" y="3937001"/>
            <a:ext cx="804124" cy="1020763"/>
          </a:xfrm>
          <a:custGeom>
            <a:avLst/>
            <a:gdLst>
              <a:gd name="T0" fmla="*/ 0 w 270"/>
              <a:gd name="T1" fmla="*/ 2147483646 h 421"/>
              <a:gd name="T2" fmla="*/ 2147483646 w 270"/>
              <a:gd name="T3" fmla="*/ 0 h 421"/>
              <a:gd name="T4" fmla="*/ 2147483646 w 270"/>
              <a:gd name="T5" fmla="*/ 2147483646 h 421"/>
              <a:gd name="T6" fmla="*/ 2147483646 w 270"/>
              <a:gd name="T7" fmla="*/ 2147483646 h 421"/>
              <a:gd name="T8" fmla="*/ 2147483646 w 270"/>
              <a:gd name="T9" fmla="*/ 2147483646 h 421"/>
              <a:gd name="T10" fmla="*/ 2147483646 w 270"/>
              <a:gd name="T11" fmla="*/ 2147483646 h 421"/>
              <a:gd name="T12" fmla="*/ 2147483646 w 270"/>
              <a:gd name="T13" fmla="*/ 2147483646 h 421"/>
              <a:gd name="T14" fmla="*/ 2147483646 w 270"/>
              <a:gd name="T15" fmla="*/ 2147483646 h 421"/>
              <a:gd name="T16" fmla="*/ 2147483646 w 270"/>
              <a:gd name="T17" fmla="*/ 2147483646 h 421"/>
              <a:gd name="T18" fmla="*/ 2147483646 w 270"/>
              <a:gd name="T19" fmla="*/ 2147483646 h 421"/>
              <a:gd name="T20" fmla="*/ 2147483646 w 270"/>
              <a:gd name="T21" fmla="*/ 2147483646 h 421"/>
              <a:gd name="T22" fmla="*/ 2147483646 w 270"/>
              <a:gd name="T23" fmla="*/ 2147483646 h 421"/>
              <a:gd name="T24" fmla="*/ 2147483646 w 270"/>
              <a:gd name="T25" fmla="*/ 2147483646 h 421"/>
              <a:gd name="T26" fmla="*/ 2147483646 w 270"/>
              <a:gd name="T27" fmla="*/ 2147483646 h 421"/>
              <a:gd name="T28" fmla="*/ 0 w 270"/>
              <a:gd name="T29" fmla="*/ 2147483646 h 4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 h="421">
                <a:moveTo>
                  <a:pt x="0" y="21"/>
                </a:moveTo>
                <a:lnTo>
                  <a:pt x="175" y="0"/>
                </a:lnTo>
                <a:lnTo>
                  <a:pt x="231" y="194"/>
                </a:lnTo>
                <a:lnTo>
                  <a:pt x="270" y="226"/>
                </a:lnTo>
                <a:lnTo>
                  <a:pt x="239" y="283"/>
                </a:lnTo>
                <a:lnTo>
                  <a:pt x="269" y="338"/>
                </a:lnTo>
                <a:lnTo>
                  <a:pt x="89" y="358"/>
                </a:lnTo>
                <a:lnTo>
                  <a:pt x="97" y="405"/>
                </a:lnTo>
                <a:lnTo>
                  <a:pt x="71" y="421"/>
                </a:lnTo>
                <a:lnTo>
                  <a:pt x="50" y="361"/>
                </a:lnTo>
                <a:lnTo>
                  <a:pt x="37" y="410"/>
                </a:lnTo>
                <a:lnTo>
                  <a:pt x="15" y="405"/>
                </a:lnTo>
                <a:lnTo>
                  <a:pt x="7" y="356"/>
                </a:lnTo>
                <a:lnTo>
                  <a:pt x="1" y="314"/>
                </a:lnTo>
                <a:lnTo>
                  <a:pt x="0" y="21"/>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31" name="Freeform 45"/>
          <p:cNvSpPr>
            <a:spLocks/>
          </p:cNvSpPr>
          <p:nvPr/>
        </p:nvSpPr>
        <p:spPr bwMode="auto">
          <a:xfrm>
            <a:off x="8009498" y="3886200"/>
            <a:ext cx="1113077" cy="938213"/>
          </a:xfrm>
          <a:custGeom>
            <a:avLst/>
            <a:gdLst>
              <a:gd name="T0" fmla="*/ 0 w 374"/>
              <a:gd name="T1" fmla="*/ 2147483646 h 387"/>
              <a:gd name="T2" fmla="*/ 2147483646 w 374"/>
              <a:gd name="T3" fmla="*/ 2147483646 h 387"/>
              <a:gd name="T4" fmla="*/ 2147483646 w 374"/>
              <a:gd name="T5" fmla="*/ 2147483646 h 387"/>
              <a:gd name="T6" fmla="*/ 2147483646 w 374"/>
              <a:gd name="T7" fmla="*/ 0 h 387"/>
              <a:gd name="T8" fmla="*/ 2147483646 w 374"/>
              <a:gd name="T9" fmla="*/ 2147483646 h 387"/>
              <a:gd name="T10" fmla="*/ 2147483646 w 374"/>
              <a:gd name="T11" fmla="*/ 2147483646 h 387"/>
              <a:gd name="T12" fmla="*/ 2147483646 w 374"/>
              <a:gd name="T13" fmla="*/ 2147483646 h 387"/>
              <a:gd name="T14" fmla="*/ 2147483646 w 374"/>
              <a:gd name="T15" fmla="*/ 2147483646 h 387"/>
              <a:gd name="T16" fmla="*/ 2147483646 w 374"/>
              <a:gd name="T17" fmla="*/ 2147483646 h 387"/>
              <a:gd name="T18" fmla="*/ 2147483646 w 374"/>
              <a:gd name="T19" fmla="*/ 2147483646 h 387"/>
              <a:gd name="T20" fmla="*/ 2147483646 w 374"/>
              <a:gd name="T21" fmla="*/ 2147483646 h 387"/>
              <a:gd name="T22" fmla="*/ 2147483646 w 374"/>
              <a:gd name="T23" fmla="*/ 2147483646 h 387"/>
              <a:gd name="T24" fmla="*/ 2147483646 w 374"/>
              <a:gd name="T25" fmla="*/ 2147483646 h 387"/>
              <a:gd name="T26" fmla="*/ 2147483646 w 374"/>
              <a:gd name="T27" fmla="*/ 2147483646 h 387"/>
              <a:gd name="T28" fmla="*/ 2147483646 w 374"/>
              <a:gd name="T29" fmla="*/ 2147483646 h 387"/>
              <a:gd name="T30" fmla="*/ 2147483646 w 374"/>
              <a:gd name="T31" fmla="*/ 2147483646 h 387"/>
              <a:gd name="T32" fmla="*/ 2147483646 w 374"/>
              <a:gd name="T33" fmla="*/ 2147483646 h 387"/>
              <a:gd name="T34" fmla="*/ 2147483646 w 374"/>
              <a:gd name="T35" fmla="*/ 2147483646 h 387"/>
              <a:gd name="T36" fmla="*/ 0 w 374"/>
              <a:gd name="T37" fmla="*/ 2147483646 h 3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4" h="387">
                <a:moveTo>
                  <a:pt x="0" y="24"/>
                </a:moveTo>
                <a:lnTo>
                  <a:pt x="4" y="24"/>
                </a:lnTo>
                <a:lnTo>
                  <a:pt x="91" y="8"/>
                </a:lnTo>
                <a:lnTo>
                  <a:pt x="169" y="0"/>
                </a:lnTo>
                <a:lnTo>
                  <a:pt x="157" y="20"/>
                </a:lnTo>
                <a:lnTo>
                  <a:pt x="181" y="20"/>
                </a:lnTo>
                <a:lnTo>
                  <a:pt x="314" y="140"/>
                </a:lnTo>
                <a:lnTo>
                  <a:pt x="367" y="217"/>
                </a:lnTo>
                <a:lnTo>
                  <a:pt x="374" y="269"/>
                </a:lnTo>
                <a:lnTo>
                  <a:pt x="357" y="281"/>
                </a:lnTo>
                <a:lnTo>
                  <a:pt x="367" y="334"/>
                </a:lnTo>
                <a:lnTo>
                  <a:pt x="329" y="336"/>
                </a:lnTo>
                <a:lnTo>
                  <a:pt x="329" y="381"/>
                </a:lnTo>
                <a:lnTo>
                  <a:pt x="299" y="359"/>
                </a:lnTo>
                <a:lnTo>
                  <a:pt x="108" y="387"/>
                </a:lnTo>
                <a:lnTo>
                  <a:pt x="64" y="304"/>
                </a:lnTo>
                <a:lnTo>
                  <a:pt x="95" y="247"/>
                </a:lnTo>
                <a:lnTo>
                  <a:pt x="54" y="218"/>
                </a:lnTo>
                <a:lnTo>
                  <a:pt x="0" y="24"/>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32" name="Freeform 46"/>
          <p:cNvSpPr>
            <a:spLocks/>
          </p:cNvSpPr>
          <p:nvPr/>
        </p:nvSpPr>
        <p:spPr bwMode="auto">
          <a:xfrm>
            <a:off x="8477159" y="3759200"/>
            <a:ext cx="1017852" cy="655638"/>
          </a:xfrm>
          <a:custGeom>
            <a:avLst/>
            <a:gdLst>
              <a:gd name="T0" fmla="*/ 2147483646 w 342"/>
              <a:gd name="T1" fmla="*/ 2147483646 h 270"/>
              <a:gd name="T2" fmla="*/ 2147483646 w 342"/>
              <a:gd name="T3" fmla="*/ 2147483646 h 270"/>
              <a:gd name="T4" fmla="*/ 2147483646 w 342"/>
              <a:gd name="T5" fmla="*/ 0 h 270"/>
              <a:gd name="T6" fmla="*/ 2147483646 w 342"/>
              <a:gd name="T7" fmla="*/ 2147483646 h 270"/>
              <a:gd name="T8" fmla="*/ 2147483646 w 342"/>
              <a:gd name="T9" fmla="*/ 2147483646 h 270"/>
              <a:gd name="T10" fmla="*/ 2147483646 w 342"/>
              <a:gd name="T11" fmla="*/ 2147483646 h 270"/>
              <a:gd name="T12" fmla="*/ 2147483646 w 342"/>
              <a:gd name="T13" fmla="*/ 2147483646 h 270"/>
              <a:gd name="T14" fmla="*/ 2147483646 w 342"/>
              <a:gd name="T15" fmla="*/ 2147483646 h 270"/>
              <a:gd name="T16" fmla="*/ 2147483646 w 342"/>
              <a:gd name="T17" fmla="*/ 2147483646 h 270"/>
              <a:gd name="T18" fmla="*/ 2147483646 w 342"/>
              <a:gd name="T19" fmla="*/ 2147483646 h 270"/>
              <a:gd name="T20" fmla="*/ 2147483646 w 342"/>
              <a:gd name="T21" fmla="*/ 2147483646 h 270"/>
              <a:gd name="T22" fmla="*/ 2147483646 w 342"/>
              <a:gd name="T23" fmla="*/ 2147483646 h 270"/>
              <a:gd name="T24" fmla="*/ 2147483646 w 342"/>
              <a:gd name="T25" fmla="*/ 2147483646 h 270"/>
              <a:gd name="T26" fmla="*/ 2147483646 w 342"/>
              <a:gd name="T27" fmla="*/ 2147483646 h 270"/>
              <a:gd name="T28" fmla="*/ 0 w 342"/>
              <a:gd name="T29" fmla="*/ 2147483646 h 270"/>
              <a:gd name="T30" fmla="*/ 2147483646 w 342"/>
              <a:gd name="T31" fmla="*/ 2147483646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2" h="270">
                <a:moveTo>
                  <a:pt x="13" y="48"/>
                </a:moveTo>
                <a:lnTo>
                  <a:pt x="40" y="22"/>
                </a:lnTo>
                <a:lnTo>
                  <a:pt x="142" y="0"/>
                </a:lnTo>
                <a:lnTo>
                  <a:pt x="173" y="15"/>
                </a:lnTo>
                <a:lnTo>
                  <a:pt x="239" y="3"/>
                </a:lnTo>
                <a:lnTo>
                  <a:pt x="293" y="42"/>
                </a:lnTo>
                <a:lnTo>
                  <a:pt x="342" y="72"/>
                </a:lnTo>
                <a:lnTo>
                  <a:pt x="314" y="153"/>
                </a:lnTo>
                <a:lnTo>
                  <a:pt x="273" y="194"/>
                </a:lnTo>
                <a:lnTo>
                  <a:pt x="228" y="206"/>
                </a:lnTo>
                <a:lnTo>
                  <a:pt x="237" y="239"/>
                </a:lnTo>
                <a:lnTo>
                  <a:pt x="210" y="270"/>
                </a:lnTo>
                <a:lnTo>
                  <a:pt x="157" y="194"/>
                </a:lnTo>
                <a:lnTo>
                  <a:pt x="23" y="72"/>
                </a:lnTo>
                <a:lnTo>
                  <a:pt x="0" y="72"/>
                </a:lnTo>
                <a:lnTo>
                  <a:pt x="13" y="48"/>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33" name="Freeform 47"/>
          <p:cNvSpPr>
            <a:spLocks/>
          </p:cNvSpPr>
          <p:nvPr/>
        </p:nvSpPr>
        <p:spPr bwMode="auto">
          <a:xfrm>
            <a:off x="7753448" y="4695825"/>
            <a:ext cx="1902388" cy="1049338"/>
          </a:xfrm>
          <a:custGeom>
            <a:avLst/>
            <a:gdLst>
              <a:gd name="T0" fmla="*/ 0 w 639"/>
              <a:gd name="T1" fmla="*/ 2147483646 h 433"/>
              <a:gd name="T2" fmla="*/ 2147483646 w 639"/>
              <a:gd name="T3" fmla="*/ 2147483646 h 433"/>
              <a:gd name="T4" fmla="*/ 2147483646 w 639"/>
              <a:gd name="T5" fmla="*/ 2147483646 h 433"/>
              <a:gd name="T6" fmla="*/ 2147483646 w 639"/>
              <a:gd name="T7" fmla="*/ 2147483646 h 433"/>
              <a:gd name="T8" fmla="*/ 2147483646 w 639"/>
              <a:gd name="T9" fmla="*/ 2147483646 h 433"/>
              <a:gd name="T10" fmla="*/ 2147483646 w 639"/>
              <a:gd name="T11" fmla="*/ 2147483646 h 433"/>
              <a:gd name="T12" fmla="*/ 2147483646 w 639"/>
              <a:gd name="T13" fmla="*/ 0 h 433"/>
              <a:gd name="T14" fmla="*/ 2147483646 w 639"/>
              <a:gd name="T15" fmla="*/ 2147483646 h 433"/>
              <a:gd name="T16" fmla="*/ 2147483646 w 639"/>
              <a:gd name="T17" fmla="*/ 2147483646 h 433"/>
              <a:gd name="T18" fmla="*/ 2147483646 w 639"/>
              <a:gd name="T19" fmla="*/ 2147483646 h 433"/>
              <a:gd name="T20" fmla="*/ 2147483646 w 639"/>
              <a:gd name="T21" fmla="*/ 2147483646 h 433"/>
              <a:gd name="T22" fmla="*/ 2147483646 w 639"/>
              <a:gd name="T23" fmla="*/ 2147483646 h 433"/>
              <a:gd name="T24" fmla="*/ 2147483646 w 639"/>
              <a:gd name="T25" fmla="*/ 2147483646 h 433"/>
              <a:gd name="T26" fmla="*/ 2147483646 w 639"/>
              <a:gd name="T27" fmla="*/ 2147483646 h 433"/>
              <a:gd name="T28" fmla="*/ 2147483646 w 639"/>
              <a:gd name="T29" fmla="*/ 2147483646 h 433"/>
              <a:gd name="T30" fmla="*/ 2147483646 w 639"/>
              <a:gd name="T31" fmla="*/ 2147483646 h 433"/>
              <a:gd name="T32" fmla="*/ 2147483646 w 639"/>
              <a:gd name="T33" fmla="*/ 2147483646 h 433"/>
              <a:gd name="T34" fmla="*/ 2147483646 w 639"/>
              <a:gd name="T35" fmla="*/ 2147483646 h 433"/>
              <a:gd name="T36" fmla="*/ 2147483646 w 639"/>
              <a:gd name="T37" fmla="*/ 2147483646 h 433"/>
              <a:gd name="T38" fmla="*/ 2147483646 w 639"/>
              <a:gd name="T39" fmla="*/ 2147483646 h 433"/>
              <a:gd name="T40" fmla="*/ 2147483646 w 639"/>
              <a:gd name="T41" fmla="*/ 2147483646 h 433"/>
              <a:gd name="T42" fmla="*/ 2147483646 w 639"/>
              <a:gd name="T43" fmla="*/ 2147483646 h 433"/>
              <a:gd name="T44" fmla="*/ 2147483646 w 639"/>
              <a:gd name="T45" fmla="*/ 2147483646 h 433"/>
              <a:gd name="T46" fmla="*/ 2147483646 w 639"/>
              <a:gd name="T47" fmla="*/ 2147483646 h 433"/>
              <a:gd name="T48" fmla="*/ 2147483646 w 639"/>
              <a:gd name="T49" fmla="*/ 2147483646 h 433"/>
              <a:gd name="T50" fmla="*/ 2147483646 w 639"/>
              <a:gd name="T51" fmla="*/ 2147483646 h 433"/>
              <a:gd name="T52" fmla="*/ 2147483646 w 639"/>
              <a:gd name="T53" fmla="*/ 2147483646 h 433"/>
              <a:gd name="T54" fmla="*/ 2147483646 w 639"/>
              <a:gd name="T55" fmla="*/ 2147483646 h 433"/>
              <a:gd name="T56" fmla="*/ 2147483646 w 639"/>
              <a:gd name="T57" fmla="*/ 2147483646 h 433"/>
              <a:gd name="T58" fmla="*/ 2147483646 w 639"/>
              <a:gd name="T59" fmla="*/ 2147483646 h 433"/>
              <a:gd name="T60" fmla="*/ 2147483646 w 639"/>
              <a:gd name="T61" fmla="*/ 2147483646 h 433"/>
              <a:gd name="T62" fmla="*/ 2147483646 w 639"/>
              <a:gd name="T63" fmla="*/ 2147483646 h 433"/>
              <a:gd name="T64" fmla="*/ 2147483646 w 639"/>
              <a:gd name="T65" fmla="*/ 2147483646 h 433"/>
              <a:gd name="T66" fmla="*/ 2147483646 w 639"/>
              <a:gd name="T67" fmla="*/ 2147483646 h 433"/>
              <a:gd name="T68" fmla="*/ 2147483646 w 639"/>
              <a:gd name="T69" fmla="*/ 2147483646 h 433"/>
              <a:gd name="T70" fmla="*/ 2147483646 w 639"/>
              <a:gd name="T71" fmla="*/ 2147483646 h 433"/>
              <a:gd name="T72" fmla="*/ 2147483646 w 639"/>
              <a:gd name="T73" fmla="*/ 2147483646 h 433"/>
              <a:gd name="T74" fmla="*/ 2147483646 w 639"/>
              <a:gd name="T75" fmla="*/ 2147483646 h 433"/>
              <a:gd name="T76" fmla="*/ 2147483646 w 639"/>
              <a:gd name="T77" fmla="*/ 2147483646 h 433"/>
              <a:gd name="T78" fmla="*/ 0 w 639"/>
              <a:gd name="T79" fmla="*/ 2147483646 h 4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9" h="433">
                <a:moveTo>
                  <a:pt x="0" y="42"/>
                </a:moveTo>
                <a:lnTo>
                  <a:pt x="176" y="25"/>
                </a:lnTo>
                <a:lnTo>
                  <a:pt x="195" y="53"/>
                </a:lnTo>
                <a:lnTo>
                  <a:pt x="383" y="25"/>
                </a:lnTo>
                <a:lnTo>
                  <a:pt x="415" y="48"/>
                </a:lnTo>
                <a:lnTo>
                  <a:pt x="415" y="4"/>
                </a:lnTo>
                <a:lnTo>
                  <a:pt x="413" y="0"/>
                </a:lnTo>
                <a:lnTo>
                  <a:pt x="450" y="2"/>
                </a:lnTo>
                <a:lnTo>
                  <a:pt x="490" y="70"/>
                </a:lnTo>
                <a:lnTo>
                  <a:pt x="553" y="160"/>
                </a:lnTo>
                <a:lnTo>
                  <a:pt x="585" y="239"/>
                </a:lnTo>
                <a:lnTo>
                  <a:pt x="632" y="294"/>
                </a:lnTo>
                <a:lnTo>
                  <a:pt x="639" y="373"/>
                </a:lnTo>
                <a:lnTo>
                  <a:pt x="624" y="421"/>
                </a:lnTo>
                <a:lnTo>
                  <a:pt x="557" y="433"/>
                </a:lnTo>
                <a:lnTo>
                  <a:pt x="546" y="413"/>
                </a:lnTo>
                <a:lnTo>
                  <a:pt x="499" y="385"/>
                </a:lnTo>
                <a:lnTo>
                  <a:pt x="484" y="355"/>
                </a:lnTo>
                <a:lnTo>
                  <a:pt x="471" y="343"/>
                </a:lnTo>
                <a:lnTo>
                  <a:pt x="464" y="316"/>
                </a:lnTo>
                <a:lnTo>
                  <a:pt x="453" y="324"/>
                </a:lnTo>
                <a:lnTo>
                  <a:pt x="415" y="287"/>
                </a:lnTo>
                <a:lnTo>
                  <a:pt x="424" y="254"/>
                </a:lnTo>
                <a:lnTo>
                  <a:pt x="415" y="235"/>
                </a:lnTo>
                <a:lnTo>
                  <a:pt x="404" y="241"/>
                </a:lnTo>
                <a:lnTo>
                  <a:pt x="405" y="261"/>
                </a:lnTo>
                <a:lnTo>
                  <a:pt x="393" y="235"/>
                </a:lnTo>
                <a:lnTo>
                  <a:pt x="394" y="174"/>
                </a:lnTo>
                <a:lnTo>
                  <a:pt x="370" y="138"/>
                </a:lnTo>
                <a:lnTo>
                  <a:pt x="311" y="108"/>
                </a:lnTo>
                <a:lnTo>
                  <a:pt x="281" y="75"/>
                </a:lnTo>
                <a:lnTo>
                  <a:pt x="247" y="71"/>
                </a:lnTo>
                <a:lnTo>
                  <a:pt x="233" y="92"/>
                </a:lnTo>
                <a:lnTo>
                  <a:pt x="184" y="107"/>
                </a:lnTo>
                <a:lnTo>
                  <a:pt x="155" y="92"/>
                </a:lnTo>
                <a:lnTo>
                  <a:pt x="140" y="70"/>
                </a:lnTo>
                <a:lnTo>
                  <a:pt x="47" y="89"/>
                </a:lnTo>
                <a:lnTo>
                  <a:pt x="27" y="73"/>
                </a:lnTo>
                <a:lnTo>
                  <a:pt x="5" y="91"/>
                </a:lnTo>
                <a:lnTo>
                  <a:pt x="0" y="42"/>
                </a:lnTo>
                <a:close/>
              </a:path>
            </a:pathLst>
          </a:custGeom>
          <a:solidFill>
            <a:srgbClr val="7BCCC4"/>
          </a:solidFill>
          <a:ln w="6350" cap="flat" cmpd="sng">
            <a:solidFill>
              <a:schemeClr val="tx1"/>
            </a:solidFill>
            <a:prstDash val="solid"/>
            <a:round/>
            <a:headEnd type="none" w="med" len="med"/>
            <a:tailEnd type="none" w="med" len="med"/>
          </a:ln>
        </p:spPr>
        <p:txBody>
          <a:bodyPr lIns="0" tIns="0" rIns="0"/>
          <a:lstStyle/>
          <a:p>
            <a:endParaRPr lang="en-US"/>
          </a:p>
        </p:txBody>
      </p:sp>
      <p:sp>
        <p:nvSpPr>
          <p:cNvPr id="4134" name="Freeform 48"/>
          <p:cNvSpPr>
            <a:spLocks/>
          </p:cNvSpPr>
          <p:nvPr/>
        </p:nvSpPr>
        <p:spPr bwMode="auto">
          <a:xfrm>
            <a:off x="8278244" y="3308351"/>
            <a:ext cx="1750028" cy="625475"/>
          </a:xfrm>
          <a:custGeom>
            <a:avLst/>
            <a:gdLst>
              <a:gd name="T0" fmla="*/ 2147483646 w 588"/>
              <a:gd name="T1" fmla="*/ 2147483646 h 258"/>
              <a:gd name="T2" fmla="*/ 0 w 588"/>
              <a:gd name="T3" fmla="*/ 2147483646 h 258"/>
              <a:gd name="T4" fmla="*/ 2147483646 w 588"/>
              <a:gd name="T5" fmla="*/ 2147483646 h 258"/>
              <a:gd name="T6" fmla="*/ 2147483646 w 588"/>
              <a:gd name="T7" fmla="*/ 2147483646 h 258"/>
              <a:gd name="T8" fmla="*/ 2147483646 w 588"/>
              <a:gd name="T9" fmla="*/ 2147483646 h 258"/>
              <a:gd name="T10" fmla="*/ 2147483646 w 588"/>
              <a:gd name="T11" fmla="*/ 2147483646 h 258"/>
              <a:gd name="T12" fmla="*/ 2147483646 w 588"/>
              <a:gd name="T13" fmla="*/ 2147483646 h 258"/>
              <a:gd name="T14" fmla="*/ 2147483646 w 588"/>
              <a:gd name="T15" fmla="*/ 2147483646 h 258"/>
              <a:gd name="T16" fmla="*/ 2147483646 w 588"/>
              <a:gd name="T17" fmla="*/ 2147483646 h 258"/>
              <a:gd name="T18" fmla="*/ 2147483646 w 588"/>
              <a:gd name="T19" fmla="*/ 2147483646 h 258"/>
              <a:gd name="T20" fmla="*/ 2147483646 w 588"/>
              <a:gd name="T21" fmla="*/ 2147483646 h 258"/>
              <a:gd name="T22" fmla="*/ 2147483646 w 588"/>
              <a:gd name="T23" fmla="*/ 2147483646 h 258"/>
              <a:gd name="T24" fmla="*/ 2147483646 w 588"/>
              <a:gd name="T25" fmla="*/ 2147483646 h 258"/>
              <a:gd name="T26" fmla="*/ 2147483646 w 588"/>
              <a:gd name="T27" fmla="*/ 2147483646 h 258"/>
              <a:gd name="T28" fmla="*/ 2147483646 w 588"/>
              <a:gd name="T29" fmla="*/ 2147483646 h 258"/>
              <a:gd name="T30" fmla="*/ 2147483646 w 588"/>
              <a:gd name="T31" fmla="*/ 2147483646 h 258"/>
              <a:gd name="T32" fmla="*/ 2147483646 w 588"/>
              <a:gd name="T33" fmla="*/ 2147483646 h 258"/>
              <a:gd name="T34" fmla="*/ 2147483646 w 588"/>
              <a:gd name="T35" fmla="*/ 2147483646 h 258"/>
              <a:gd name="T36" fmla="*/ 2147483646 w 588"/>
              <a:gd name="T37" fmla="*/ 2147483646 h 258"/>
              <a:gd name="T38" fmla="*/ 2147483646 w 588"/>
              <a:gd name="T39" fmla="*/ 2147483646 h 258"/>
              <a:gd name="T40" fmla="*/ 2147483646 w 588"/>
              <a:gd name="T41" fmla="*/ 2147483646 h 258"/>
              <a:gd name="T42" fmla="*/ 2147483646 w 588"/>
              <a:gd name="T43" fmla="*/ 2147483646 h 258"/>
              <a:gd name="T44" fmla="*/ 2147483646 w 588"/>
              <a:gd name="T45" fmla="*/ 2147483646 h 258"/>
              <a:gd name="T46" fmla="*/ 2147483646 w 588"/>
              <a:gd name="T47" fmla="*/ 2147483646 h 258"/>
              <a:gd name="T48" fmla="*/ 2147483646 w 588"/>
              <a:gd name="T49" fmla="*/ 2147483646 h 258"/>
              <a:gd name="T50" fmla="*/ 2147483646 w 588"/>
              <a:gd name="T51" fmla="*/ 2147483646 h 258"/>
              <a:gd name="T52" fmla="*/ 2147483646 w 588"/>
              <a:gd name="T53" fmla="*/ 2147483646 h 258"/>
              <a:gd name="T54" fmla="*/ 2147483646 w 588"/>
              <a:gd name="T55" fmla="*/ 2147483646 h 258"/>
              <a:gd name="T56" fmla="*/ 2147483646 w 588"/>
              <a:gd name="T57" fmla="*/ 2147483646 h 258"/>
              <a:gd name="T58" fmla="*/ 2147483646 w 588"/>
              <a:gd name="T59" fmla="*/ 0 h 258"/>
              <a:gd name="T60" fmla="*/ 2147483646 w 588"/>
              <a:gd name="T61" fmla="*/ 2147483646 h 258"/>
              <a:gd name="T62" fmla="*/ 2147483646 w 588"/>
              <a:gd name="T63" fmla="*/ 2147483646 h 258"/>
              <a:gd name="T64" fmla="*/ 2147483646 w 588"/>
              <a:gd name="T65" fmla="*/ 2147483646 h 258"/>
              <a:gd name="T66" fmla="*/ 2147483646 w 588"/>
              <a:gd name="T67" fmla="*/ 2147483646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8" h="258">
                <a:moveTo>
                  <a:pt x="20" y="191"/>
                </a:moveTo>
                <a:lnTo>
                  <a:pt x="0" y="246"/>
                </a:lnTo>
                <a:lnTo>
                  <a:pt x="76" y="238"/>
                </a:lnTo>
                <a:lnTo>
                  <a:pt x="106" y="213"/>
                </a:lnTo>
                <a:lnTo>
                  <a:pt x="209" y="186"/>
                </a:lnTo>
                <a:lnTo>
                  <a:pt x="238" y="201"/>
                </a:lnTo>
                <a:lnTo>
                  <a:pt x="306" y="191"/>
                </a:lnTo>
                <a:lnTo>
                  <a:pt x="306" y="194"/>
                </a:lnTo>
                <a:lnTo>
                  <a:pt x="409" y="258"/>
                </a:lnTo>
                <a:lnTo>
                  <a:pt x="468" y="239"/>
                </a:lnTo>
                <a:lnTo>
                  <a:pt x="502" y="168"/>
                </a:lnTo>
                <a:lnTo>
                  <a:pt x="560" y="148"/>
                </a:lnTo>
                <a:lnTo>
                  <a:pt x="588" y="96"/>
                </a:lnTo>
                <a:lnTo>
                  <a:pt x="587" y="33"/>
                </a:lnTo>
                <a:lnTo>
                  <a:pt x="579" y="85"/>
                </a:lnTo>
                <a:lnTo>
                  <a:pt x="547" y="130"/>
                </a:lnTo>
                <a:lnTo>
                  <a:pt x="534" y="126"/>
                </a:lnTo>
                <a:lnTo>
                  <a:pt x="491" y="138"/>
                </a:lnTo>
                <a:lnTo>
                  <a:pt x="491" y="123"/>
                </a:lnTo>
                <a:lnTo>
                  <a:pt x="534" y="109"/>
                </a:lnTo>
                <a:lnTo>
                  <a:pt x="494" y="104"/>
                </a:lnTo>
                <a:lnTo>
                  <a:pt x="539" y="90"/>
                </a:lnTo>
                <a:lnTo>
                  <a:pt x="557" y="97"/>
                </a:lnTo>
                <a:lnTo>
                  <a:pt x="565" y="48"/>
                </a:lnTo>
                <a:lnTo>
                  <a:pt x="554" y="36"/>
                </a:lnTo>
                <a:lnTo>
                  <a:pt x="501" y="56"/>
                </a:lnTo>
                <a:lnTo>
                  <a:pt x="502" y="26"/>
                </a:lnTo>
                <a:lnTo>
                  <a:pt x="524" y="34"/>
                </a:lnTo>
                <a:lnTo>
                  <a:pt x="554" y="11"/>
                </a:lnTo>
                <a:lnTo>
                  <a:pt x="538" y="0"/>
                </a:lnTo>
                <a:lnTo>
                  <a:pt x="362" y="40"/>
                </a:lnTo>
                <a:lnTo>
                  <a:pt x="147" y="84"/>
                </a:lnTo>
                <a:lnTo>
                  <a:pt x="49" y="189"/>
                </a:lnTo>
                <a:lnTo>
                  <a:pt x="20" y="191"/>
                </a:lnTo>
                <a:close/>
              </a:path>
            </a:pathLst>
          </a:custGeom>
          <a:solidFill>
            <a:schemeClr val="bg1"/>
          </a:solidFill>
          <a:ln w="6350" cap="flat" cmpd="sng">
            <a:solidFill>
              <a:schemeClr val="tx1"/>
            </a:solidFill>
            <a:prstDash val="solid"/>
            <a:round/>
            <a:headEnd type="none" w="med" len="med"/>
            <a:tailEnd type="none" w="med" len="med"/>
          </a:ln>
        </p:spPr>
        <p:txBody>
          <a:bodyPr lIns="0" tIns="0" rIns="0"/>
          <a:lstStyle/>
          <a:p>
            <a:endParaRPr lang="en-US"/>
          </a:p>
        </p:txBody>
      </p:sp>
      <p:sp>
        <p:nvSpPr>
          <p:cNvPr id="4135" name="Freeform 49"/>
          <p:cNvSpPr>
            <a:spLocks/>
          </p:cNvSpPr>
          <p:nvPr/>
        </p:nvSpPr>
        <p:spPr bwMode="auto">
          <a:xfrm>
            <a:off x="8348076" y="2792413"/>
            <a:ext cx="1532068" cy="774700"/>
          </a:xfrm>
          <a:custGeom>
            <a:avLst/>
            <a:gdLst>
              <a:gd name="T0" fmla="*/ 2147483646 w 514"/>
              <a:gd name="T1" fmla="*/ 2147483646 h 320"/>
              <a:gd name="T2" fmla="*/ 2147483646 w 514"/>
              <a:gd name="T3" fmla="*/ 2147483646 h 320"/>
              <a:gd name="T4" fmla="*/ 2147483646 w 514"/>
              <a:gd name="T5" fmla="*/ 2147483646 h 320"/>
              <a:gd name="T6" fmla="*/ 2147483646 w 514"/>
              <a:gd name="T7" fmla="*/ 2147483646 h 320"/>
              <a:gd name="T8" fmla="*/ 2147483646 w 514"/>
              <a:gd name="T9" fmla="*/ 2147483646 h 320"/>
              <a:gd name="T10" fmla="*/ 0 w 514"/>
              <a:gd name="T11" fmla="*/ 2147483646 h 320"/>
              <a:gd name="T12" fmla="*/ 2147483646 w 514"/>
              <a:gd name="T13" fmla="*/ 2147483646 h 320"/>
              <a:gd name="T14" fmla="*/ 2147483646 w 514"/>
              <a:gd name="T15" fmla="*/ 2147483646 h 320"/>
              <a:gd name="T16" fmla="*/ 2147483646 w 514"/>
              <a:gd name="T17" fmla="*/ 2147483646 h 320"/>
              <a:gd name="T18" fmla="*/ 2147483646 w 514"/>
              <a:gd name="T19" fmla="*/ 2147483646 h 320"/>
              <a:gd name="T20" fmla="*/ 2147483646 w 514"/>
              <a:gd name="T21" fmla="*/ 2147483646 h 320"/>
              <a:gd name="T22" fmla="*/ 2147483646 w 514"/>
              <a:gd name="T23" fmla="*/ 2147483646 h 320"/>
              <a:gd name="T24" fmla="*/ 2147483646 w 514"/>
              <a:gd name="T25" fmla="*/ 2147483646 h 320"/>
              <a:gd name="T26" fmla="*/ 2147483646 w 514"/>
              <a:gd name="T27" fmla="*/ 2147483646 h 320"/>
              <a:gd name="T28" fmla="*/ 2147483646 w 514"/>
              <a:gd name="T29" fmla="*/ 2147483646 h 320"/>
              <a:gd name="T30" fmla="*/ 2147483646 w 514"/>
              <a:gd name="T31" fmla="*/ 2147483646 h 320"/>
              <a:gd name="T32" fmla="*/ 2147483646 w 514"/>
              <a:gd name="T33" fmla="*/ 2147483646 h 320"/>
              <a:gd name="T34" fmla="*/ 2147483646 w 514"/>
              <a:gd name="T35" fmla="*/ 0 h 320"/>
              <a:gd name="T36" fmla="*/ 2147483646 w 514"/>
              <a:gd name="T37" fmla="*/ 2147483646 h 320"/>
              <a:gd name="T38" fmla="*/ 2147483646 w 514"/>
              <a:gd name="T39" fmla="*/ 2147483646 h 320"/>
              <a:gd name="T40" fmla="*/ 2147483646 w 514"/>
              <a:gd name="T41" fmla="*/ 2147483646 h 320"/>
              <a:gd name="T42" fmla="*/ 2147483646 w 514"/>
              <a:gd name="T43" fmla="*/ 2147483646 h 320"/>
              <a:gd name="T44" fmla="*/ 2147483646 w 514"/>
              <a:gd name="T45" fmla="*/ 2147483646 h 320"/>
              <a:gd name="T46" fmla="*/ 2147483646 w 514"/>
              <a:gd name="T47" fmla="*/ 2147483646 h 320"/>
              <a:gd name="T48" fmla="*/ 2147483646 w 514"/>
              <a:gd name="T49" fmla="*/ 2147483646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4" h="320">
                <a:moveTo>
                  <a:pt x="84" y="224"/>
                </a:moveTo>
                <a:lnTo>
                  <a:pt x="69" y="257"/>
                </a:lnTo>
                <a:lnTo>
                  <a:pt x="48" y="266"/>
                </a:lnTo>
                <a:lnTo>
                  <a:pt x="47" y="287"/>
                </a:lnTo>
                <a:lnTo>
                  <a:pt x="2" y="303"/>
                </a:lnTo>
                <a:lnTo>
                  <a:pt x="0" y="320"/>
                </a:lnTo>
                <a:lnTo>
                  <a:pt x="122" y="299"/>
                </a:lnTo>
                <a:lnTo>
                  <a:pt x="343" y="253"/>
                </a:lnTo>
                <a:lnTo>
                  <a:pt x="514" y="212"/>
                </a:lnTo>
                <a:lnTo>
                  <a:pt x="514" y="180"/>
                </a:lnTo>
                <a:lnTo>
                  <a:pt x="495" y="170"/>
                </a:lnTo>
                <a:lnTo>
                  <a:pt x="480" y="186"/>
                </a:lnTo>
                <a:lnTo>
                  <a:pt x="472" y="142"/>
                </a:lnTo>
                <a:lnTo>
                  <a:pt x="480" y="104"/>
                </a:lnTo>
                <a:lnTo>
                  <a:pt x="417" y="75"/>
                </a:lnTo>
                <a:lnTo>
                  <a:pt x="373" y="82"/>
                </a:lnTo>
                <a:lnTo>
                  <a:pt x="372" y="23"/>
                </a:lnTo>
                <a:lnTo>
                  <a:pt x="327" y="0"/>
                </a:lnTo>
                <a:lnTo>
                  <a:pt x="294" y="14"/>
                </a:lnTo>
                <a:lnTo>
                  <a:pt x="271" y="70"/>
                </a:lnTo>
                <a:lnTo>
                  <a:pt x="231" y="92"/>
                </a:lnTo>
                <a:lnTo>
                  <a:pt x="215" y="181"/>
                </a:lnTo>
                <a:lnTo>
                  <a:pt x="150" y="224"/>
                </a:lnTo>
                <a:lnTo>
                  <a:pt x="98" y="242"/>
                </a:lnTo>
                <a:lnTo>
                  <a:pt x="84" y="224"/>
                </a:lnTo>
                <a:close/>
              </a:path>
            </a:pathLst>
          </a:custGeom>
          <a:solidFill>
            <a:srgbClr val="BAE4BC"/>
          </a:solidFill>
          <a:ln w="6350" cap="flat" cmpd="sng">
            <a:solidFill>
              <a:schemeClr val="tx1"/>
            </a:solidFill>
            <a:prstDash val="solid"/>
            <a:round/>
            <a:headEnd type="none" w="med" len="med"/>
            <a:tailEnd type="none" w="med" len="med"/>
          </a:ln>
        </p:spPr>
        <p:txBody>
          <a:bodyPr lIns="0" tIns="0" rIns="0"/>
          <a:lstStyle/>
          <a:p>
            <a:endParaRPr lang="en-US"/>
          </a:p>
        </p:txBody>
      </p:sp>
      <p:sp>
        <p:nvSpPr>
          <p:cNvPr id="4136" name="Freeform 50"/>
          <p:cNvSpPr>
            <a:spLocks/>
          </p:cNvSpPr>
          <p:nvPr/>
        </p:nvSpPr>
        <p:spPr bwMode="auto">
          <a:xfrm>
            <a:off x="8455998" y="2638426"/>
            <a:ext cx="867607" cy="739775"/>
          </a:xfrm>
          <a:custGeom>
            <a:avLst/>
            <a:gdLst>
              <a:gd name="T0" fmla="*/ 2147483646 w 291"/>
              <a:gd name="T1" fmla="*/ 2147483646 h 305"/>
              <a:gd name="T2" fmla="*/ 2147483646 w 291"/>
              <a:gd name="T3" fmla="*/ 2147483646 h 305"/>
              <a:gd name="T4" fmla="*/ 0 w 291"/>
              <a:gd name="T5" fmla="*/ 2147483646 h 305"/>
              <a:gd name="T6" fmla="*/ 2147483646 w 291"/>
              <a:gd name="T7" fmla="*/ 2147483646 h 305"/>
              <a:gd name="T8" fmla="*/ 2147483646 w 291"/>
              <a:gd name="T9" fmla="*/ 2147483646 h 305"/>
              <a:gd name="T10" fmla="*/ 2147483646 w 291"/>
              <a:gd name="T11" fmla="*/ 2147483646 h 305"/>
              <a:gd name="T12" fmla="*/ 2147483646 w 291"/>
              <a:gd name="T13" fmla="*/ 2147483646 h 305"/>
              <a:gd name="T14" fmla="*/ 2147483646 w 291"/>
              <a:gd name="T15" fmla="*/ 2147483646 h 305"/>
              <a:gd name="T16" fmla="*/ 2147483646 w 291"/>
              <a:gd name="T17" fmla="*/ 2147483646 h 305"/>
              <a:gd name="T18" fmla="*/ 2147483646 w 291"/>
              <a:gd name="T19" fmla="*/ 2147483646 h 305"/>
              <a:gd name="T20" fmla="*/ 2147483646 w 291"/>
              <a:gd name="T21" fmla="*/ 2147483646 h 305"/>
              <a:gd name="T22" fmla="*/ 2147483646 w 291"/>
              <a:gd name="T23" fmla="*/ 2147483646 h 305"/>
              <a:gd name="T24" fmla="*/ 2147483646 w 291"/>
              <a:gd name="T25" fmla="*/ 2147483646 h 305"/>
              <a:gd name="T26" fmla="*/ 2147483646 w 291"/>
              <a:gd name="T27" fmla="*/ 2147483646 h 305"/>
              <a:gd name="T28" fmla="*/ 2147483646 w 291"/>
              <a:gd name="T29" fmla="*/ 2147483646 h 305"/>
              <a:gd name="T30" fmla="*/ 2147483646 w 291"/>
              <a:gd name="T31" fmla="*/ 2147483646 h 305"/>
              <a:gd name="T32" fmla="*/ 2147483646 w 291"/>
              <a:gd name="T33" fmla="*/ 0 h 305"/>
              <a:gd name="T34" fmla="*/ 2147483646 w 291"/>
              <a:gd name="T35" fmla="*/ 2147483646 h 305"/>
              <a:gd name="T36" fmla="*/ 2147483646 w 291"/>
              <a:gd name="T37" fmla="*/ 2147483646 h 305"/>
              <a:gd name="T38" fmla="*/ 2147483646 w 291"/>
              <a:gd name="T39" fmla="*/ 2147483646 h 305"/>
              <a:gd name="T40" fmla="*/ 2147483646 w 291"/>
              <a:gd name="T41" fmla="*/ 2147483646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1" h="305">
                <a:moveTo>
                  <a:pt x="30" y="159"/>
                </a:moveTo>
                <a:lnTo>
                  <a:pt x="7" y="153"/>
                </a:lnTo>
                <a:lnTo>
                  <a:pt x="0" y="201"/>
                </a:lnTo>
                <a:lnTo>
                  <a:pt x="7" y="253"/>
                </a:lnTo>
                <a:lnTo>
                  <a:pt x="50" y="287"/>
                </a:lnTo>
                <a:lnTo>
                  <a:pt x="60" y="305"/>
                </a:lnTo>
                <a:lnTo>
                  <a:pt x="113" y="287"/>
                </a:lnTo>
                <a:lnTo>
                  <a:pt x="177" y="246"/>
                </a:lnTo>
                <a:lnTo>
                  <a:pt x="195" y="157"/>
                </a:lnTo>
                <a:lnTo>
                  <a:pt x="236" y="133"/>
                </a:lnTo>
                <a:lnTo>
                  <a:pt x="259" y="78"/>
                </a:lnTo>
                <a:lnTo>
                  <a:pt x="291" y="63"/>
                </a:lnTo>
                <a:lnTo>
                  <a:pt x="249" y="56"/>
                </a:lnTo>
                <a:lnTo>
                  <a:pt x="175" y="96"/>
                </a:lnTo>
                <a:lnTo>
                  <a:pt x="164" y="57"/>
                </a:lnTo>
                <a:lnTo>
                  <a:pt x="101" y="61"/>
                </a:lnTo>
                <a:lnTo>
                  <a:pt x="86" y="0"/>
                </a:lnTo>
                <a:lnTo>
                  <a:pt x="70" y="16"/>
                </a:lnTo>
                <a:lnTo>
                  <a:pt x="75" y="103"/>
                </a:lnTo>
                <a:lnTo>
                  <a:pt x="46" y="111"/>
                </a:lnTo>
                <a:lnTo>
                  <a:pt x="30" y="159"/>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37" name="Freeform 51"/>
          <p:cNvSpPr>
            <a:spLocks/>
          </p:cNvSpPr>
          <p:nvPr/>
        </p:nvSpPr>
        <p:spPr bwMode="auto">
          <a:xfrm>
            <a:off x="8650681" y="2163763"/>
            <a:ext cx="1172328" cy="628650"/>
          </a:xfrm>
          <a:custGeom>
            <a:avLst/>
            <a:gdLst>
              <a:gd name="T0" fmla="*/ 2147483646 w 394"/>
              <a:gd name="T1" fmla="*/ 2147483646 h 259"/>
              <a:gd name="T2" fmla="*/ 0 w 394"/>
              <a:gd name="T3" fmla="*/ 2147483646 h 259"/>
              <a:gd name="T4" fmla="*/ 2147483646 w 394"/>
              <a:gd name="T5" fmla="*/ 2147483646 h 259"/>
              <a:gd name="T6" fmla="*/ 2147483646 w 394"/>
              <a:gd name="T7" fmla="*/ 2147483646 h 259"/>
              <a:gd name="T8" fmla="*/ 2147483646 w 394"/>
              <a:gd name="T9" fmla="*/ 2147483646 h 259"/>
              <a:gd name="T10" fmla="*/ 2147483646 w 394"/>
              <a:gd name="T11" fmla="*/ 2147483646 h 259"/>
              <a:gd name="T12" fmla="*/ 2147483646 w 394"/>
              <a:gd name="T13" fmla="*/ 2147483646 h 259"/>
              <a:gd name="T14" fmla="*/ 2147483646 w 394"/>
              <a:gd name="T15" fmla="*/ 2147483646 h 259"/>
              <a:gd name="T16" fmla="*/ 2147483646 w 394"/>
              <a:gd name="T17" fmla="*/ 2147483646 h 259"/>
              <a:gd name="T18" fmla="*/ 2147483646 w 394"/>
              <a:gd name="T19" fmla="*/ 2147483646 h 259"/>
              <a:gd name="T20" fmla="*/ 2147483646 w 394"/>
              <a:gd name="T21" fmla="*/ 2147483646 h 259"/>
              <a:gd name="T22" fmla="*/ 2147483646 w 394"/>
              <a:gd name="T23" fmla="*/ 2147483646 h 259"/>
              <a:gd name="T24" fmla="*/ 2147483646 w 394"/>
              <a:gd name="T25" fmla="*/ 0 h 259"/>
              <a:gd name="T26" fmla="*/ 2147483646 w 394"/>
              <a:gd name="T27" fmla="*/ 2147483646 h 259"/>
              <a:gd name="T28" fmla="*/ 2147483646 w 394"/>
              <a:gd name="T29" fmla="*/ 2147483646 h 2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4" h="259">
                <a:moveTo>
                  <a:pt x="36" y="38"/>
                </a:moveTo>
                <a:lnTo>
                  <a:pt x="0" y="72"/>
                </a:lnTo>
                <a:lnTo>
                  <a:pt x="20" y="198"/>
                </a:lnTo>
                <a:lnTo>
                  <a:pt x="36" y="259"/>
                </a:lnTo>
                <a:lnTo>
                  <a:pt x="103" y="254"/>
                </a:lnTo>
                <a:lnTo>
                  <a:pt x="352" y="207"/>
                </a:lnTo>
                <a:lnTo>
                  <a:pt x="369" y="199"/>
                </a:lnTo>
                <a:lnTo>
                  <a:pt x="394" y="141"/>
                </a:lnTo>
                <a:lnTo>
                  <a:pt x="357" y="109"/>
                </a:lnTo>
                <a:lnTo>
                  <a:pt x="377" y="34"/>
                </a:lnTo>
                <a:lnTo>
                  <a:pt x="348" y="26"/>
                </a:lnTo>
                <a:lnTo>
                  <a:pt x="348" y="8"/>
                </a:lnTo>
                <a:lnTo>
                  <a:pt x="336" y="0"/>
                </a:lnTo>
                <a:lnTo>
                  <a:pt x="47" y="54"/>
                </a:lnTo>
                <a:lnTo>
                  <a:pt x="36" y="38"/>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38" name="Freeform 52"/>
          <p:cNvSpPr>
            <a:spLocks/>
          </p:cNvSpPr>
          <p:nvPr/>
        </p:nvSpPr>
        <p:spPr bwMode="auto">
          <a:xfrm>
            <a:off x="9712970" y="2236788"/>
            <a:ext cx="313185" cy="501650"/>
          </a:xfrm>
          <a:custGeom>
            <a:avLst/>
            <a:gdLst>
              <a:gd name="T0" fmla="*/ 2147483646 w 105"/>
              <a:gd name="T1" fmla="*/ 2147483646 h 207"/>
              <a:gd name="T2" fmla="*/ 2147483646 w 105"/>
              <a:gd name="T3" fmla="*/ 0 h 207"/>
              <a:gd name="T4" fmla="*/ 2147483646 w 105"/>
              <a:gd name="T5" fmla="*/ 2147483646 h 207"/>
              <a:gd name="T6" fmla="*/ 2147483646 w 105"/>
              <a:gd name="T7" fmla="*/ 2147483646 h 207"/>
              <a:gd name="T8" fmla="*/ 2147483646 w 105"/>
              <a:gd name="T9" fmla="*/ 2147483646 h 207"/>
              <a:gd name="T10" fmla="*/ 2147483646 w 105"/>
              <a:gd name="T11" fmla="*/ 2147483646 h 207"/>
              <a:gd name="T12" fmla="*/ 2147483646 w 105"/>
              <a:gd name="T13" fmla="*/ 2147483646 h 207"/>
              <a:gd name="T14" fmla="*/ 2147483646 w 105"/>
              <a:gd name="T15" fmla="*/ 2147483646 h 207"/>
              <a:gd name="T16" fmla="*/ 2147483646 w 105"/>
              <a:gd name="T17" fmla="*/ 2147483646 h 207"/>
              <a:gd name="T18" fmla="*/ 2147483646 w 105"/>
              <a:gd name="T19" fmla="*/ 2147483646 h 207"/>
              <a:gd name="T20" fmla="*/ 2147483646 w 105"/>
              <a:gd name="T21" fmla="*/ 2147483646 h 207"/>
              <a:gd name="T22" fmla="*/ 0 w 105"/>
              <a:gd name="T23" fmla="*/ 2147483646 h 207"/>
              <a:gd name="T24" fmla="*/ 2147483646 w 105"/>
              <a:gd name="T25" fmla="*/ 2147483646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207">
                <a:moveTo>
                  <a:pt x="19" y="1"/>
                </a:moveTo>
                <a:lnTo>
                  <a:pt x="44" y="0"/>
                </a:lnTo>
                <a:lnTo>
                  <a:pt x="93" y="31"/>
                </a:lnTo>
                <a:lnTo>
                  <a:pt x="86" y="56"/>
                </a:lnTo>
                <a:lnTo>
                  <a:pt x="103" y="72"/>
                </a:lnTo>
                <a:lnTo>
                  <a:pt x="105" y="169"/>
                </a:lnTo>
                <a:lnTo>
                  <a:pt x="87" y="207"/>
                </a:lnTo>
                <a:lnTo>
                  <a:pt x="67" y="193"/>
                </a:lnTo>
                <a:lnTo>
                  <a:pt x="46" y="192"/>
                </a:lnTo>
                <a:lnTo>
                  <a:pt x="10" y="172"/>
                </a:lnTo>
                <a:lnTo>
                  <a:pt x="37" y="111"/>
                </a:lnTo>
                <a:lnTo>
                  <a:pt x="0" y="79"/>
                </a:lnTo>
                <a:lnTo>
                  <a:pt x="19" y="1"/>
                </a:lnTo>
                <a:close/>
              </a:path>
            </a:pathLst>
          </a:custGeom>
          <a:solidFill>
            <a:srgbClr val="04284C"/>
          </a:solidFill>
          <a:ln w="6350" cap="flat" cmpd="sng">
            <a:solidFill>
              <a:schemeClr val="tx1"/>
            </a:solidFill>
            <a:prstDash val="solid"/>
            <a:round/>
            <a:headEnd type="none" w="med" len="med"/>
            <a:tailEnd type="none" w="med" len="med"/>
          </a:ln>
        </p:spPr>
        <p:txBody>
          <a:bodyPr lIns="0" tIns="0" rIns="0"/>
          <a:lstStyle/>
          <a:p>
            <a:endParaRPr lang="en-US"/>
          </a:p>
        </p:txBody>
      </p:sp>
      <p:sp>
        <p:nvSpPr>
          <p:cNvPr id="4139" name="Freeform 54"/>
          <p:cNvSpPr>
            <a:spLocks/>
          </p:cNvSpPr>
          <p:nvPr/>
        </p:nvSpPr>
        <p:spPr bwMode="auto">
          <a:xfrm>
            <a:off x="9761641" y="1406526"/>
            <a:ext cx="344926" cy="519113"/>
          </a:xfrm>
          <a:custGeom>
            <a:avLst/>
            <a:gdLst>
              <a:gd name="T0" fmla="*/ 0 w 116"/>
              <a:gd name="T1" fmla="*/ 2147483646 h 214"/>
              <a:gd name="T2" fmla="*/ 2147483646 w 116"/>
              <a:gd name="T3" fmla="*/ 0 h 214"/>
              <a:gd name="T4" fmla="*/ 2147483646 w 116"/>
              <a:gd name="T5" fmla="*/ 2147483646 h 214"/>
              <a:gd name="T6" fmla="*/ 2147483646 w 116"/>
              <a:gd name="T7" fmla="*/ 2147483646 h 214"/>
              <a:gd name="T8" fmla="*/ 2147483646 w 116"/>
              <a:gd name="T9" fmla="*/ 2147483646 h 214"/>
              <a:gd name="T10" fmla="*/ 2147483646 w 116"/>
              <a:gd name="T11" fmla="*/ 2147483646 h 214"/>
              <a:gd name="T12" fmla="*/ 2147483646 w 116"/>
              <a:gd name="T13" fmla="*/ 2147483646 h 214"/>
              <a:gd name="T14" fmla="*/ 2147483646 w 116"/>
              <a:gd name="T15" fmla="*/ 2147483646 h 214"/>
              <a:gd name="T16" fmla="*/ 2147483646 w 116"/>
              <a:gd name="T17" fmla="*/ 2147483646 h 214"/>
              <a:gd name="T18" fmla="*/ 0 w 116"/>
              <a:gd name="T19" fmla="*/ 2147483646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214">
                <a:moveTo>
                  <a:pt x="0" y="22"/>
                </a:moveTo>
                <a:lnTo>
                  <a:pt x="85" y="0"/>
                </a:lnTo>
                <a:lnTo>
                  <a:pt x="116" y="58"/>
                </a:lnTo>
                <a:lnTo>
                  <a:pt x="100" y="73"/>
                </a:lnTo>
                <a:lnTo>
                  <a:pt x="106" y="203"/>
                </a:lnTo>
                <a:lnTo>
                  <a:pt x="57" y="214"/>
                </a:lnTo>
                <a:lnTo>
                  <a:pt x="34" y="160"/>
                </a:lnTo>
                <a:lnTo>
                  <a:pt x="33" y="97"/>
                </a:lnTo>
                <a:lnTo>
                  <a:pt x="11" y="78"/>
                </a:lnTo>
                <a:lnTo>
                  <a:pt x="0" y="22"/>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40" name="Freeform 55"/>
          <p:cNvSpPr>
            <a:spLocks/>
          </p:cNvSpPr>
          <p:nvPr/>
        </p:nvSpPr>
        <p:spPr bwMode="auto">
          <a:xfrm>
            <a:off x="9926698" y="1811338"/>
            <a:ext cx="736408" cy="271462"/>
          </a:xfrm>
          <a:custGeom>
            <a:avLst/>
            <a:gdLst>
              <a:gd name="T0" fmla="*/ 0 w 247"/>
              <a:gd name="T1" fmla="*/ 2147483646 h 112"/>
              <a:gd name="T2" fmla="*/ 2147483646 w 247"/>
              <a:gd name="T3" fmla="*/ 2147483646 h 112"/>
              <a:gd name="T4" fmla="*/ 2147483646 w 247"/>
              <a:gd name="T5" fmla="*/ 2147483646 h 112"/>
              <a:gd name="T6" fmla="*/ 2147483646 w 247"/>
              <a:gd name="T7" fmla="*/ 0 h 112"/>
              <a:gd name="T8" fmla="*/ 2147483646 w 247"/>
              <a:gd name="T9" fmla="*/ 2147483646 h 112"/>
              <a:gd name="T10" fmla="*/ 2147483646 w 247"/>
              <a:gd name="T11" fmla="*/ 2147483646 h 112"/>
              <a:gd name="T12" fmla="*/ 2147483646 w 247"/>
              <a:gd name="T13" fmla="*/ 2147483646 h 112"/>
              <a:gd name="T14" fmla="*/ 2147483646 w 247"/>
              <a:gd name="T15" fmla="*/ 2147483646 h 112"/>
              <a:gd name="T16" fmla="*/ 2147483646 w 247"/>
              <a:gd name="T17" fmla="*/ 2147483646 h 112"/>
              <a:gd name="T18" fmla="*/ 2147483646 w 247"/>
              <a:gd name="T19" fmla="*/ 2147483646 h 112"/>
              <a:gd name="T20" fmla="*/ 2147483646 w 247"/>
              <a:gd name="T21" fmla="*/ 2147483646 h 112"/>
              <a:gd name="T22" fmla="*/ 2147483646 w 247"/>
              <a:gd name="T23" fmla="*/ 2147483646 h 112"/>
              <a:gd name="T24" fmla="*/ 2147483646 w 247"/>
              <a:gd name="T25" fmla="*/ 2147483646 h 112"/>
              <a:gd name="T26" fmla="*/ 2147483646 w 247"/>
              <a:gd name="T27" fmla="*/ 2147483646 h 112"/>
              <a:gd name="T28" fmla="*/ 2147483646 w 247"/>
              <a:gd name="T29" fmla="*/ 2147483646 h 112"/>
              <a:gd name="T30" fmla="*/ 2147483646 w 247"/>
              <a:gd name="T31" fmla="*/ 2147483646 h 112"/>
              <a:gd name="T32" fmla="*/ 2147483646 w 247"/>
              <a:gd name="T33" fmla="*/ 2147483646 h 112"/>
              <a:gd name="T34" fmla="*/ 2147483646 w 247"/>
              <a:gd name="T35" fmla="*/ 2147483646 h 112"/>
              <a:gd name="T36" fmla="*/ 2147483646 w 247"/>
              <a:gd name="T37" fmla="*/ 2147483646 h 112"/>
              <a:gd name="T38" fmla="*/ 0 w 247"/>
              <a:gd name="T39" fmla="*/ 2147483646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7" h="112">
                <a:moveTo>
                  <a:pt x="0" y="44"/>
                </a:moveTo>
                <a:lnTo>
                  <a:pt x="126" y="13"/>
                </a:lnTo>
                <a:lnTo>
                  <a:pt x="141" y="15"/>
                </a:lnTo>
                <a:lnTo>
                  <a:pt x="156" y="0"/>
                </a:lnTo>
                <a:lnTo>
                  <a:pt x="168" y="7"/>
                </a:lnTo>
                <a:lnTo>
                  <a:pt x="153" y="39"/>
                </a:lnTo>
                <a:lnTo>
                  <a:pt x="180" y="37"/>
                </a:lnTo>
                <a:lnTo>
                  <a:pt x="195" y="62"/>
                </a:lnTo>
                <a:lnTo>
                  <a:pt x="212" y="64"/>
                </a:lnTo>
                <a:lnTo>
                  <a:pt x="224" y="61"/>
                </a:lnTo>
                <a:lnTo>
                  <a:pt x="224" y="47"/>
                </a:lnTo>
                <a:lnTo>
                  <a:pt x="203" y="29"/>
                </a:lnTo>
                <a:lnTo>
                  <a:pt x="219" y="28"/>
                </a:lnTo>
                <a:lnTo>
                  <a:pt x="247" y="66"/>
                </a:lnTo>
                <a:lnTo>
                  <a:pt x="221" y="88"/>
                </a:lnTo>
                <a:lnTo>
                  <a:pt x="191" y="77"/>
                </a:lnTo>
                <a:lnTo>
                  <a:pt x="172" y="104"/>
                </a:lnTo>
                <a:lnTo>
                  <a:pt x="135" y="77"/>
                </a:lnTo>
                <a:lnTo>
                  <a:pt x="10" y="112"/>
                </a:lnTo>
                <a:lnTo>
                  <a:pt x="0" y="44"/>
                </a:lnTo>
                <a:close/>
              </a:path>
            </a:pathLst>
          </a:custGeom>
          <a:solidFill>
            <a:srgbClr val="7BCCC4"/>
          </a:solidFill>
          <a:ln w="6350" cap="flat" cmpd="sng">
            <a:solidFill>
              <a:schemeClr val="tx1"/>
            </a:solidFill>
            <a:prstDash val="solid"/>
            <a:round/>
            <a:headEnd type="none" w="med" len="med"/>
            <a:tailEnd type="none" w="med" len="med"/>
          </a:ln>
        </p:spPr>
        <p:txBody>
          <a:bodyPr lIns="0" tIns="0" rIns="0"/>
          <a:lstStyle/>
          <a:p>
            <a:endParaRPr lang="en-US"/>
          </a:p>
        </p:txBody>
      </p:sp>
      <p:sp>
        <p:nvSpPr>
          <p:cNvPr id="4141" name="Freeform 56"/>
          <p:cNvSpPr>
            <a:spLocks/>
          </p:cNvSpPr>
          <p:nvPr/>
        </p:nvSpPr>
        <p:spPr bwMode="auto">
          <a:xfrm>
            <a:off x="9954207" y="2016126"/>
            <a:ext cx="380901" cy="239713"/>
          </a:xfrm>
          <a:custGeom>
            <a:avLst/>
            <a:gdLst>
              <a:gd name="T0" fmla="*/ 0 w 128"/>
              <a:gd name="T1" fmla="*/ 2147483646 h 99"/>
              <a:gd name="T2" fmla="*/ 2147483646 w 128"/>
              <a:gd name="T3" fmla="*/ 0 h 99"/>
              <a:gd name="T4" fmla="*/ 2147483646 w 128"/>
              <a:gd name="T5" fmla="*/ 2147483646 h 99"/>
              <a:gd name="T6" fmla="*/ 2147483646 w 128"/>
              <a:gd name="T7" fmla="*/ 2147483646 h 99"/>
              <a:gd name="T8" fmla="*/ 2147483646 w 128"/>
              <a:gd name="T9" fmla="*/ 2147483646 h 99"/>
              <a:gd name="T10" fmla="*/ 2147483646 w 128"/>
              <a:gd name="T11" fmla="*/ 2147483646 h 99"/>
              <a:gd name="T12" fmla="*/ 2147483646 w 128"/>
              <a:gd name="T13" fmla="*/ 2147483646 h 99"/>
              <a:gd name="T14" fmla="*/ 0 w 128"/>
              <a:gd name="T15" fmla="*/ 2147483646 h 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8" h="99">
                <a:moveTo>
                  <a:pt x="0" y="25"/>
                </a:moveTo>
                <a:lnTo>
                  <a:pt x="98" y="0"/>
                </a:lnTo>
                <a:lnTo>
                  <a:pt x="128" y="45"/>
                </a:lnTo>
                <a:lnTo>
                  <a:pt x="111" y="65"/>
                </a:lnTo>
                <a:lnTo>
                  <a:pt x="80" y="58"/>
                </a:lnTo>
                <a:lnTo>
                  <a:pt x="31" y="99"/>
                </a:lnTo>
                <a:lnTo>
                  <a:pt x="5" y="77"/>
                </a:lnTo>
                <a:lnTo>
                  <a:pt x="0" y="25"/>
                </a:lnTo>
                <a:close/>
              </a:path>
            </a:pathLst>
          </a:custGeom>
          <a:solidFill>
            <a:srgbClr val="BAE4BC"/>
          </a:solidFill>
          <a:ln w="6350" cap="flat" cmpd="sng">
            <a:solidFill>
              <a:schemeClr val="tx1"/>
            </a:solidFill>
            <a:prstDash val="solid"/>
            <a:round/>
            <a:headEnd type="none" w="med" len="med"/>
            <a:tailEnd type="none" w="med" len="med"/>
          </a:ln>
        </p:spPr>
        <p:txBody>
          <a:bodyPr lIns="0" tIns="0" rIns="0"/>
          <a:lstStyle/>
          <a:p>
            <a:endParaRPr lang="en-US"/>
          </a:p>
        </p:txBody>
      </p:sp>
      <p:grpSp>
        <p:nvGrpSpPr>
          <p:cNvPr id="9" name="Group 8"/>
          <p:cNvGrpSpPr/>
          <p:nvPr/>
        </p:nvGrpSpPr>
        <p:grpSpPr>
          <a:xfrm>
            <a:off x="8748022" y="1455738"/>
            <a:ext cx="1646338" cy="906462"/>
            <a:chOff x="6562725" y="1455738"/>
            <a:chExt cx="1235075" cy="906462"/>
          </a:xfrm>
          <a:solidFill>
            <a:srgbClr val="04284C"/>
          </a:solidFill>
        </p:grpSpPr>
        <p:sp>
          <p:nvSpPr>
            <p:cNvPr id="2" name="Freeform 53"/>
            <p:cNvSpPr>
              <a:spLocks/>
            </p:cNvSpPr>
            <p:nvPr/>
          </p:nvSpPr>
          <p:spPr bwMode="auto">
            <a:xfrm>
              <a:off x="6562725" y="1455738"/>
              <a:ext cx="976313" cy="863600"/>
            </a:xfrm>
            <a:custGeom>
              <a:avLst/>
              <a:gdLst>
                <a:gd name="T0" fmla="*/ 2147483646 w 437"/>
                <a:gd name="T1" fmla="*/ 2147483646 h 356"/>
                <a:gd name="T2" fmla="*/ 2147483646 w 437"/>
                <a:gd name="T3" fmla="*/ 2147483646 h 356"/>
                <a:gd name="T4" fmla="*/ 2147483646 w 437"/>
                <a:gd name="T5" fmla="*/ 2147483646 h 356"/>
                <a:gd name="T6" fmla="*/ 2147483646 w 437"/>
                <a:gd name="T7" fmla="*/ 2147483646 h 356"/>
                <a:gd name="T8" fmla="*/ 2147483646 w 437"/>
                <a:gd name="T9" fmla="*/ 2147483646 h 356"/>
                <a:gd name="T10" fmla="*/ 2147483646 w 437"/>
                <a:gd name="T11" fmla="*/ 2147483646 h 356"/>
                <a:gd name="T12" fmla="*/ 2147483646 w 437"/>
                <a:gd name="T13" fmla="*/ 2147483646 h 356"/>
                <a:gd name="T14" fmla="*/ 2147483646 w 437"/>
                <a:gd name="T15" fmla="*/ 2147483646 h 356"/>
                <a:gd name="T16" fmla="*/ 2147483646 w 437"/>
                <a:gd name="T17" fmla="*/ 2147483646 h 356"/>
                <a:gd name="T18" fmla="*/ 2147483646 w 437"/>
                <a:gd name="T19" fmla="*/ 2147483646 h 356"/>
                <a:gd name="T20" fmla="*/ 2147483646 w 437"/>
                <a:gd name="T21" fmla="*/ 2147483646 h 356"/>
                <a:gd name="T22" fmla="*/ 2147483646 w 437"/>
                <a:gd name="T23" fmla="*/ 2147483646 h 356"/>
                <a:gd name="T24" fmla="*/ 2147483646 w 437"/>
                <a:gd name="T25" fmla="*/ 0 h 356"/>
                <a:gd name="T26" fmla="*/ 2147483646 w 437"/>
                <a:gd name="T27" fmla="*/ 2147483646 h 356"/>
                <a:gd name="T28" fmla="*/ 2147483646 w 437"/>
                <a:gd name="T29" fmla="*/ 2147483646 h 356"/>
                <a:gd name="T30" fmla="*/ 2147483646 w 437"/>
                <a:gd name="T31" fmla="*/ 2147483646 h 356"/>
                <a:gd name="T32" fmla="*/ 2147483646 w 437"/>
                <a:gd name="T33" fmla="*/ 2147483646 h 356"/>
                <a:gd name="T34" fmla="*/ 2147483646 w 437"/>
                <a:gd name="T35" fmla="*/ 2147483646 h 356"/>
                <a:gd name="T36" fmla="*/ 2147483646 w 437"/>
                <a:gd name="T37" fmla="*/ 2147483646 h 356"/>
                <a:gd name="T38" fmla="*/ 2147483646 w 437"/>
                <a:gd name="T39" fmla="*/ 2147483646 h 356"/>
                <a:gd name="T40" fmla="*/ 2147483646 w 437"/>
                <a:gd name="T41" fmla="*/ 2147483646 h 356"/>
                <a:gd name="T42" fmla="*/ 2147483646 w 437"/>
                <a:gd name="T43" fmla="*/ 2147483646 h 356"/>
                <a:gd name="T44" fmla="*/ 2147483646 w 437"/>
                <a:gd name="T45" fmla="*/ 2147483646 h 356"/>
                <a:gd name="T46" fmla="*/ 2147483646 w 437"/>
                <a:gd name="T47" fmla="*/ 2147483646 h 356"/>
                <a:gd name="T48" fmla="*/ 2147483646 w 437"/>
                <a:gd name="T49" fmla="*/ 2147483646 h 356"/>
                <a:gd name="T50" fmla="*/ 2147483646 w 437"/>
                <a:gd name="T51" fmla="*/ 2147483646 h 356"/>
                <a:gd name="T52" fmla="*/ 2147483646 w 437"/>
                <a:gd name="T53" fmla="*/ 2147483646 h 356"/>
                <a:gd name="T54" fmla="*/ 2147483646 w 437"/>
                <a:gd name="T55" fmla="*/ 2147483646 h 356"/>
                <a:gd name="T56" fmla="*/ 0 w 437"/>
                <a:gd name="T57" fmla="*/ 2147483646 h 356"/>
                <a:gd name="T58" fmla="*/ 2147483646 w 437"/>
                <a:gd name="T59" fmla="*/ 2147483646 h 356"/>
                <a:gd name="T60" fmla="*/ 2147483646 w 437"/>
                <a:gd name="T61" fmla="*/ 2147483646 h 3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37" h="356">
                  <a:moveTo>
                    <a:pt x="34" y="239"/>
                  </a:moveTo>
                  <a:lnTo>
                    <a:pt x="75" y="218"/>
                  </a:lnTo>
                  <a:lnTo>
                    <a:pt x="131" y="213"/>
                  </a:lnTo>
                  <a:lnTo>
                    <a:pt x="145" y="194"/>
                  </a:lnTo>
                  <a:lnTo>
                    <a:pt x="165" y="191"/>
                  </a:lnTo>
                  <a:lnTo>
                    <a:pt x="176" y="171"/>
                  </a:lnTo>
                  <a:lnTo>
                    <a:pt x="195" y="164"/>
                  </a:lnTo>
                  <a:lnTo>
                    <a:pt x="186" y="127"/>
                  </a:lnTo>
                  <a:lnTo>
                    <a:pt x="175" y="117"/>
                  </a:lnTo>
                  <a:lnTo>
                    <a:pt x="198" y="87"/>
                  </a:lnTo>
                  <a:lnTo>
                    <a:pt x="213" y="87"/>
                  </a:lnTo>
                  <a:lnTo>
                    <a:pt x="264" y="23"/>
                  </a:lnTo>
                  <a:lnTo>
                    <a:pt x="343" y="0"/>
                  </a:lnTo>
                  <a:lnTo>
                    <a:pt x="351" y="59"/>
                  </a:lnTo>
                  <a:lnTo>
                    <a:pt x="355" y="57"/>
                  </a:lnTo>
                  <a:lnTo>
                    <a:pt x="374" y="78"/>
                  </a:lnTo>
                  <a:lnTo>
                    <a:pt x="375" y="139"/>
                  </a:lnTo>
                  <a:lnTo>
                    <a:pt x="399" y="189"/>
                  </a:lnTo>
                  <a:lnTo>
                    <a:pt x="407" y="254"/>
                  </a:lnTo>
                  <a:lnTo>
                    <a:pt x="410" y="310"/>
                  </a:lnTo>
                  <a:lnTo>
                    <a:pt x="437" y="328"/>
                  </a:lnTo>
                  <a:lnTo>
                    <a:pt x="417" y="356"/>
                  </a:lnTo>
                  <a:lnTo>
                    <a:pt x="366" y="323"/>
                  </a:lnTo>
                  <a:lnTo>
                    <a:pt x="340" y="326"/>
                  </a:lnTo>
                  <a:lnTo>
                    <a:pt x="314" y="318"/>
                  </a:lnTo>
                  <a:lnTo>
                    <a:pt x="315" y="300"/>
                  </a:lnTo>
                  <a:lnTo>
                    <a:pt x="299" y="294"/>
                  </a:lnTo>
                  <a:lnTo>
                    <a:pt x="13" y="348"/>
                  </a:lnTo>
                  <a:lnTo>
                    <a:pt x="0" y="332"/>
                  </a:lnTo>
                  <a:lnTo>
                    <a:pt x="44" y="269"/>
                  </a:lnTo>
                  <a:lnTo>
                    <a:pt x="34" y="239"/>
                  </a:lnTo>
                  <a:close/>
                </a:path>
              </a:pathLst>
            </a:custGeom>
            <a:grpFill/>
            <a:ln w="6350" cap="flat" cmpd="sng">
              <a:solidFill>
                <a:schemeClr val="tx1"/>
              </a:solidFill>
              <a:prstDash val="solid"/>
              <a:round/>
              <a:headEnd type="none" w="med" len="med"/>
              <a:tailEnd type="none" w="med" len="med"/>
            </a:ln>
            <a:effectLst/>
          </p:spPr>
          <p:txBody>
            <a:bodyPr lIns="0" tIns="0" rIns="0"/>
            <a:lstStyle/>
            <a:p>
              <a:pPr>
                <a:defRPr/>
              </a:pPr>
              <a:endParaRPr lang="en-US"/>
            </a:p>
          </p:txBody>
        </p:sp>
        <p:sp>
          <p:nvSpPr>
            <p:cNvPr id="4143" name="Freeform 57"/>
            <p:cNvSpPr>
              <a:spLocks/>
            </p:cNvSpPr>
            <p:nvPr/>
          </p:nvSpPr>
          <p:spPr bwMode="auto">
            <a:xfrm>
              <a:off x="7515225" y="2178050"/>
              <a:ext cx="282575" cy="184150"/>
            </a:xfrm>
            <a:custGeom>
              <a:avLst/>
              <a:gdLst>
                <a:gd name="T0" fmla="*/ 0 w 127"/>
                <a:gd name="T1" fmla="*/ 2147483646 h 76"/>
                <a:gd name="T2" fmla="*/ 2147483646 w 127"/>
                <a:gd name="T3" fmla="*/ 2147483646 h 76"/>
                <a:gd name="T4" fmla="*/ 2147483646 w 127"/>
                <a:gd name="T5" fmla="*/ 0 h 76"/>
                <a:gd name="T6" fmla="*/ 2147483646 w 127"/>
                <a:gd name="T7" fmla="*/ 2147483646 h 76"/>
                <a:gd name="T8" fmla="*/ 2147483646 w 127"/>
                <a:gd name="T9" fmla="*/ 2147483646 h 76"/>
                <a:gd name="T10" fmla="*/ 2147483646 w 127"/>
                <a:gd name="T11" fmla="*/ 2147483646 h 76"/>
                <a:gd name="T12" fmla="*/ 2147483646 w 127"/>
                <a:gd name="T13" fmla="*/ 2147483646 h 76"/>
                <a:gd name="T14" fmla="*/ 0 w 127"/>
                <a:gd name="T15" fmla="*/ 2147483646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 h="76">
                  <a:moveTo>
                    <a:pt x="0" y="57"/>
                  </a:moveTo>
                  <a:lnTo>
                    <a:pt x="52" y="32"/>
                  </a:lnTo>
                  <a:lnTo>
                    <a:pt x="104" y="0"/>
                  </a:lnTo>
                  <a:lnTo>
                    <a:pt x="112" y="2"/>
                  </a:lnTo>
                  <a:lnTo>
                    <a:pt x="127" y="3"/>
                  </a:lnTo>
                  <a:lnTo>
                    <a:pt x="77" y="43"/>
                  </a:lnTo>
                  <a:lnTo>
                    <a:pt x="15" y="76"/>
                  </a:lnTo>
                  <a:lnTo>
                    <a:pt x="0" y="57"/>
                  </a:lnTo>
                  <a:close/>
                </a:path>
              </a:pathLst>
            </a:custGeom>
            <a:grpFill/>
            <a:ln w="6350" cap="flat" cmpd="sng">
              <a:solidFill>
                <a:schemeClr val="tx1"/>
              </a:solidFill>
              <a:prstDash val="solid"/>
              <a:round/>
              <a:headEnd type="none" w="med" len="med"/>
              <a:tailEnd type="none" w="med" len="med"/>
            </a:ln>
            <a:effectLst/>
          </p:spPr>
          <p:txBody>
            <a:bodyPr lIns="0" tIns="0" rIns="0"/>
            <a:lstStyle/>
            <a:p>
              <a:pPr>
                <a:defRPr/>
              </a:pPr>
              <a:endParaRPr lang="en-US"/>
            </a:p>
          </p:txBody>
        </p:sp>
      </p:grpSp>
      <p:sp>
        <p:nvSpPr>
          <p:cNvPr id="3" name="Freeform 58"/>
          <p:cNvSpPr>
            <a:spLocks/>
          </p:cNvSpPr>
          <p:nvPr/>
        </p:nvSpPr>
        <p:spPr bwMode="auto">
          <a:xfrm>
            <a:off x="10013458" y="1308100"/>
            <a:ext cx="406294" cy="584200"/>
          </a:xfrm>
          <a:custGeom>
            <a:avLst/>
            <a:gdLst>
              <a:gd name="T0" fmla="*/ 2147483646 w 136"/>
              <a:gd name="T1" fmla="*/ 0 h 241"/>
              <a:gd name="T2" fmla="*/ 0 w 136"/>
              <a:gd name="T3" fmla="*/ 2147483646 h 241"/>
              <a:gd name="T4" fmla="*/ 2147483646 w 136"/>
              <a:gd name="T5" fmla="*/ 2147483646 h 241"/>
              <a:gd name="T6" fmla="*/ 2147483646 w 136"/>
              <a:gd name="T7" fmla="*/ 2147483646 h 241"/>
              <a:gd name="T8" fmla="*/ 2147483646 w 136"/>
              <a:gd name="T9" fmla="*/ 2147483646 h 241"/>
              <a:gd name="T10" fmla="*/ 2147483646 w 136"/>
              <a:gd name="T11" fmla="*/ 2147483646 h 241"/>
              <a:gd name="T12" fmla="*/ 2147483646 w 136"/>
              <a:gd name="T13" fmla="*/ 2147483646 h 241"/>
              <a:gd name="T14" fmla="*/ 2147483646 w 136"/>
              <a:gd name="T15" fmla="*/ 2147483646 h 241"/>
              <a:gd name="T16" fmla="*/ 2147483646 w 136"/>
              <a:gd name="T17" fmla="*/ 2147483646 h 241"/>
              <a:gd name="T18" fmla="*/ 2147483646 w 136"/>
              <a:gd name="T19" fmla="*/ 2147483646 h 241"/>
              <a:gd name="T20" fmla="*/ 2147483646 w 136"/>
              <a:gd name="T21" fmla="*/ 2147483646 h 241"/>
              <a:gd name="T22" fmla="*/ 2147483646 w 136"/>
              <a:gd name="T23" fmla="*/ 2147483646 h 241"/>
              <a:gd name="T24" fmla="*/ 2147483646 w 136"/>
              <a:gd name="T25" fmla="*/ 0 h 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 h="241">
                <a:moveTo>
                  <a:pt x="29" y="0"/>
                </a:moveTo>
                <a:lnTo>
                  <a:pt x="0" y="42"/>
                </a:lnTo>
                <a:lnTo>
                  <a:pt x="31" y="98"/>
                </a:lnTo>
                <a:lnTo>
                  <a:pt x="12" y="113"/>
                </a:lnTo>
                <a:lnTo>
                  <a:pt x="20" y="241"/>
                </a:lnTo>
                <a:lnTo>
                  <a:pt x="96" y="223"/>
                </a:lnTo>
                <a:lnTo>
                  <a:pt x="116" y="223"/>
                </a:lnTo>
                <a:lnTo>
                  <a:pt x="127" y="209"/>
                </a:lnTo>
                <a:lnTo>
                  <a:pt x="127" y="185"/>
                </a:lnTo>
                <a:lnTo>
                  <a:pt x="136" y="170"/>
                </a:lnTo>
                <a:lnTo>
                  <a:pt x="93" y="152"/>
                </a:lnTo>
                <a:lnTo>
                  <a:pt x="38" y="11"/>
                </a:lnTo>
                <a:lnTo>
                  <a:pt x="29" y="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44" name="Freeform 59"/>
          <p:cNvSpPr>
            <a:spLocks/>
          </p:cNvSpPr>
          <p:nvPr/>
        </p:nvSpPr>
        <p:spPr bwMode="auto">
          <a:xfrm>
            <a:off x="10246232" y="1995488"/>
            <a:ext cx="192567" cy="128587"/>
          </a:xfrm>
          <a:custGeom>
            <a:avLst/>
            <a:gdLst>
              <a:gd name="T0" fmla="*/ 0 w 65"/>
              <a:gd name="T1" fmla="*/ 2147483646 h 53"/>
              <a:gd name="T2" fmla="*/ 2147483646 w 65"/>
              <a:gd name="T3" fmla="*/ 0 h 53"/>
              <a:gd name="T4" fmla="*/ 2147483646 w 65"/>
              <a:gd name="T5" fmla="*/ 2147483646 h 53"/>
              <a:gd name="T6" fmla="*/ 2147483646 w 65"/>
              <a:gd name="T7" fmla="*/ 2147483646 h 53"/>
              <a:gd name="T8" fmla="*/ 2147483646 w 65"/>
              <a:gd name="T9" fmla="*/ 2147483646 h 53"/>
              <a:gd name="T10" fmla="*/ 2147483646 w 65"/>
              <a:gd name="T11" fmla="*/ 2147483646 h 53"/>
              <a:gd name="T12" fmla="*/ 0 w 65"/>
              <a:gd name="T13" fmla="*/ 2147483646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53">
                <a:moveTo>
                  <a:pt x="0" y="8"/>
                </a:moveTo>
                <a:lnTo>
                  <a:pt x="28" y="0"/>
                </a:lnTo>
                <a:lnTo>
                  <a:pt x="65" y="27"/>
                </a:lnTo>
                <a:lnTo>
                  <a:pt x="58" y="34"/>
                </a:lnTo>
                <a:lnTo>
                  <a:pt x="39" y="34"/>
                </a:lnTo>
                <a:lnTo>
                  <a:pt x="30" y="53"/>
                </a:lnTo>
                <a:lnTo>
                  <a:pt x="0" y="8"/>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45" name="Freeform 62"/>
          <p:cNvSpPr>
            <a:spLocks/>
          </p:cNvSpPr>
          <p:nvPr/>
        </p:nvSpPr>
        <p:spPr bwMode="auto">
          <a:xfrm>
            <a:off x="9685461" y="2651125"/>
            <a:ext cx="251817" cy="247650"/>
          </a:xfrm>
          <a:custGeom>
            <a:avLst/>
            <a:gdLst>
              <a:gd name="T0" fmla="*/ 0 w 119"/>
              <a:gd name="T1" fmla="*/ 2147483646 h 156"/>
              <a:gd name="T2" fmla="*/ 2147483646 w 119"/>
              <a:gd name="T3" fmla="*/ 0 h 156"/>
              <a:gd name="T4" fmla="*/ 2147483646 w 119"/>
              <a:gd name="T5" fmla="*/ 2147483646 h 156"/>
              <a:gd name="T6" fmla="*/ 2147483646 w 119"/>
              <a:gd name="T7" fmla="*/ 2147483646 h 156"/>
              <a:gd name="T8" fmla="*/ 2147483646 w 119"/>
              <a:gd name="T9" fmla="*/ 2147483646 h 156"/>
              <a:gd name="T10" fmla="*/ 2147483646 w 119"/>
              <a:gd name="T11" fmla="*/ 2147483646 h 156"/>
              <a:gd name="T12" fmla="*/ 2147483646 w 119"/>
              <a:gd name="T13" fmla="*/ 2147483646 h 156"/>
              <a:gd name="T14" fmla="*/ 0 w 119"/>
              <a:gd name="T15" fmla="*/ 2147483646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 h="156">
                <a:moveTo>
                  <a:pt x="0" y="11"/>
                </a:moveTo>
                <a:lnTo>
                  <a:pt x="27" y="0"/>
                </a:lnTo>
                <a:lnTo>
                  <a:pt x="79" y="34"/>
                </a:lnTo>
                <a:lnTo>
                  <a:pt x="79" y="69"/>
                </a:lnTo>
                <a:lnTo>
                  <a:pt x="116" y="93"/>
                </a:lnTo>
                <a:lnTo>
                  <a:pt x="119" y="139"/>
                </a:lnTo>
                <a:lnTo>
                  <a:pt x="58" y="156"/>
                </a:lnTo>
                <a:lnTo>
                  <a:pt x="0" y="11"/>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46" name="Freeform 63"/>
          <p:cNvSpPr>
            <a:spLocks/>
          </p:cNvSpPr>
          <p:nvPr/>
        </p:nvSpPr>
        <p:spPr bwMode="auto">
          <a:xfrm>
            <a:off x="8938472" y="2665414"/>
            <a:ext cx="1000923" cy="465137"/>
          </a:xfrm>
          <a:custGeom>
            <a:avLst/>
            <a:gdLst>
              <a:gd name="T0" fmla="*/ 0 w 473"/>
              <a:gd name="T1" fmla="*/ 2147483646 h 293"/>
              <a:gd name="T2" fmla="*/ 2147483646 w 473"/>
              <a:gd name="T3" fmla="*/ 0 h 293"/>
              <a:gd name="T4" fmla="*/ 2147483646 w 473"/>
              <a:gd name="T5" fmla="*/ 2147483646 h 293"/>
              <a:gd name="T6" fmla="*/ 2147483646 w 473"/>
              <a:gd name="T7" fmla="*/ 2147483646 h 293"/>
              <a:gd name="T8" fmla="*/ 2147483646 w 473"/>
              <a:gd name="T9" fmla="*/ 2147483646 h 293"/>
              <a:gd name="T10" fmla="*/ 2147483646 w 473"/>
              <a:gd name="T11" fmla="*/ 2147483646 h 293"/>
              <a:gd name="T12" fmla="*/ 2147483646 w 473"/>
              <a:gd name="T13" fmla="*/ 2147483646 h 293"/>
              <a:gd name="T14" fmla="*/ 2147483646 w 473"/>
              <a:gd name="T15" fmla="*/ 2147483646 h 293"/>
              <a:gd name="T16" fmla="*/ 2147483646 w 473"/>
              <a:gd name="T17" fmla="*/ 2147483646 h 293"/>
              <a:gd name="T18" fmla="*/ 2147483646 w 473"/>
              <a:gd name="T19" fmla="*/ 2147483646 h 293"/>
              <a:gd name="T20" fmla="*/ 2147483646 w 473"/>
              <a:gd name="T21" fmla="*/ 2147483646 h 293"/>
              <a:gd name="T22" fmla="*/ 2147483646 w 473"/>
              <a:gd name="T23" fmla="*/ 2147483646 h 293"/>
              <a:gd name="T24" fmla="*/ 2147483646 w 473"/>
              <a:gd name="T25" fmla="*/ 2147483646 h 293"/>
              <a:gd name="T26" fmla="*/ 2147483646 w 473"/>
              <a:gd name="T27" fmla="*/ 2147483646 h 293"/>
              <a:gd name="T28" fmla="*/ 2147483646 w 473"/>
              <a:gd name="T29" fmla="*/ 2147483646 h 293"/>
              <a:gd name="T30" fmla="*/ 2147483646 w 473"/>
              <a:gd name="T31" fmla="*/ 2147483646 h 293"/>
              <a:gd name="T32" fmla="*/ 2147483646 w 473"/>
              <a:gd name="T33" fmla="*/ 2147483646 h 293"/>
              <a:gd name="T34" fmla="*/ 2147483646 w 473"/>
              <a:gd name="T35" fmla="*/ 2147483646 h 293"/>
              <a:gd name="T36" fmla="*/ 0 w 473"/>
              <a:gd name="T37" fmla="*/ 2147483646 h 2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3" h="293">
                <a:moveTo>
                  <a:pt x="0" y="72"/>
                </a:moveTo>
                <a:lnTo>
                  <a:pt x="352" y="0"/>
                </a:lnTo>
                <a:lnTo>
                  <a:pt x="410" y="145"/>
                </a:lnTo>
                <a:lnTo>
                  <a:pt x="472" y="130"/>
                </a:lnTo>
                <a:lnTo>
                  <a:pt x="473" y="204"/>
                </a:lnTo>
                <a:lnTo>
                  <a:pt x="447" y="291"/>
                </a:lnTo>
                <a:lnTo>
                  <a:pt x="426" y="293"/>
                </a:lnTo>
                <a:lnTo>
                  <a:pt x="425" y="212"/>
                </a:lnTo>
                <a:lnTo>
                  <a:pt x="380" y="164"/>
                </a:lnTo>
                <a:lnTo>
                  <a:pt x="352" y="107"/>
                </a:lnTo>
                <a:lnTo>
                  <a:pt x="346" y="26"/>
                </a:lnTo>
                <a:lnTo>
                  <a:pt x="325" y="67"/>
                </a:lnTo>
                <a:lnTo>
                  <a:pt x="351" y="187"/>
                </a:lnTo>
                <a:lnTo>
                  <a:pt x="246" y="206"/>
                </a:lnTo>
                <a:lnTo>
                  <a:pt x="244" y="116"/>
                </a:lnTo>
                <a:lnTo>
                  <a:pt x="180" y="78"/>
                </a:lnTo>
                <a:lnTo>
                  <a:pt x="125" y="69"/>
                </a:lnTo>
                <a:lnTo>
                  <a:pt x="14" y="130"/>
                </a:lnTo>
                <a:lnTo>
                  <a:pt x="0" y="72"/>
                </a:lnTo>
                <a:close/>
              </a:path>
            </a:pathLst>
          </a:custGeom>
          <a:solidFill>
            <a:srgbClr val="7BCCC4"/>
          </a:solidFill>
          <a:ln w="6350" cap="flat" cmpd="sng">
            <a:solidFill>
              <a:schemeClr val="tx1"/>
            </a:solidFill>
            <a:prstDash val="solid"/>
            <a:round/>
            <a:headEnd type="none" w="med" len="med"/>
            <a:tailEnd type="none" w="med" len="med"/>
          </a:ln>
        </p:spPr>
        <p:txBody>
          <a:bodyPr lIns="0" tIns="0" rIns="0"/>
          <a:lstStyle/>
          <a:p>
            <a:endParaRPr lang="en-US"/>
          </a:p>
        </p:txBody>
      </p:sp>
      <p:sp>
        <p:nvSpPr>
          <p:cNvPr id="4147" name="Freeform 64"/>
          <p:cNvSpPr>
            <a:spLocks/>
          </p:cNvSpPr>
          <p:nvPr/>
        </p:nvSpPr>
        <p:spPr bwMode="auto">
          <a:xfrm>
            <a:off x="4253392" y="1176338"/>
            <a:ext cx="1390289" cy="660400"/>
          </a:xfrm>
          <a:custGeom>
            <a:avLst/>
            <a:gdLst>
              <a:gd name="T0" fmla="*/ 2147483646 w 657"/>
              <a:gd name="T1" fmla="*/ 0 h 416"/>
              <a:gd name="T2" fmla="*/ 2147483646 w 657"/>
              <a:gd name="T3" fmla="*/ 2147483646 h 416"/>
              <a:gd name="T4" fmla="*/ 2147483646 w 657"/>
              <a:gd name="T5" fmla="*/ 2147483646 h 416"/>
              <a:gd name="T6" fmla="*/ 2147483646 w 657"/>
              <a:gd name="T7" fmla="*/ 2147483646 h 416"/>
              <a:gd name="T8" fmla="*/ 2147483646 w 657"/>
              <a:gd name="T9" fmla="*/ 2147483646 h 416"/>
              <a:gd name="T10" fmla="*/ 2147483646 w 657"/>
              <a:gd name="T11" fmla="*/ 2147483646 h 416"/>
              <a:gd name="T12" fmla="*/ 2147483646 w 657"/>
              <a:gd name="T13" fmla="*/ 2147483646 h 416"/>
              <a:gd name="T14" fmla="*/ 0 w 657"/>
              <a:gd name="T15" fmla="*/ 2147483646 h 416"/>
              <a:gd name="T16" fmla="*/ 2147483646 w 657"/>
              <a:gd name="T17" fmla="*/ 0 h 4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 h="416">
                <a:moveTo>
                  <a:pt x="7" y="0"/>
                </a:moveTo>
                <a:lnTo>
                  <a:pt x="552" y="14"/>
                </a:lnTo>
                <a:lnTo>
                  <a:pt x="592" y="135"/>
                </a:lnTo>
                <a:lnTo>
                  <a:pt x="630" y="228"/>
                </a:lnTo>
                <a:lnTo>
                  <a:pt x="657" y="381"/>
                </a:lnTo>
                <a:lnTo>
                  <a:pt x="642" y="416"/>
                </a:lnTo>
                <a:lnTo>
                  <a:pt x="439" y="410"/>
                </a:lnTo>
                <a:lnTo>
                  <a:pt x="0" y="400"/>
                </a:lnTo>
                <a:lnTo>
                  <a:pt x="7" y="0"/>
                </a:lnTo>
                <a:close/>
              </a:path>
            </a:pathLst>
          </a:custGeom>
          <a:solidFill>
            <a:schemeClr val="bg1"/>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a:lstStyle/>
          <a:p>
            <a:endParaRPr lang="en-US"/>
          </a:p>
        </p:txBody>
      </p:sp>
      <p:sp>
        <p:nvSpPr>
          <p:cNvPr id="4150" name="Freeform 16"/>
          <p:cNvSpPr>
            <a:spLocks/>
          </p:cNvSpPr>
          <p:nvPr/>
        </p:nvSpPr>
        <p:spPr bwMode="auto">
          <a:xfrm rot="21444977">
            <a:off x="319534" y="4730750"/>
            <a:ext cx="2133044" cy="1563688"/>
          </a:xfrm>
          <a:custGeom>
            <a:avLst/>
            <a:gdLst>
              <a:gd name="T0" fmla="*/ 254910 w 1312"/>
              <a:gd name="T1" fmla="*/ 232968 h 1282"/>
              <a:gd name="T2" fmla="*/ 576901 w 1312"/>
              <a:gd name="T3" fmla="*/ 0 h 1282"/>
              <a:gd name="T4" fmla="*/ 730579 w 1312"/>
              <a:gd name="T5" fmla="*/ 41471 h 1282"/>
              <a:gd name="T6" fmla="*/ 804979 w 1312"/>
              <a:gd name="T7" fmla="*/ 115874 h 1282"/>
              <a:gd name="T8" fmla="*/ 1107455 w 1312"/>
              <a:gd name="T9" fmla="*/ 143928 h 1282"/>
              <a:gd name="T10" fmla="*/ 1115993 w 1312"/>
              <a:gd name="T11" fmla="*/ 917234 h 1282"/>
              <a:gd name="T12" fmla="*/ 1214786 w 1312"/>
              <a:gd name="T13" fmla="*/ 940408 h 1282"/>
              <a:gd name="T14" fmla="*/ 1259914 w 1312"/>
              <a:gd name="T15" fmla="*/ 1033107 h 1282"/>
              <a:gd name="T16" fmla="*/ 1330654 w 1312"/>
              <a:gd name="T17" fmla="*/ 1001395 h 1282"/>
              <a:gd name="T18" fmla="*/ 1475794 w 1312"/>
              <a:gd name="T19" fmla="*/ 1211187 h 1282"/>
              <a:gd name="T20" fmla="*/ 1600200 w 1312"/>
              <a:gd name="T21" fmla="*/ 1307546 h 1282"/>
              <a:gd name="T22" fmla="*/ 1596541 w 1312"/>
              <a:gd name="T23" fmla="*/ 1391707 h 1282"/>
              <a:gd name="T24" fmla="*/ 1437985 w 1312"/>
              <a:gd name="T25" fmla="*/ 1402684 h 1282"/>
              <a:gd name="T26" fmla="*/ 1368464 w 1312"/>
              <a:gd name="T27" fmla="*/ 1145322 h 1282"/>
              <a:gd name="T28" fmla="*/ 869621 w 1312"/>
              <a:gd name="T29" fmla="*/ 892839 h 1282"/>
              <a:gd name="T30" fmla="*/ 884257 w 1312"/>
              <a:gd name="T31" fmla="*/ 972121 h 1282"/>
              <a:gd name="T32" fmla="*/ 770828 w 1312"/>
              <a:gd name="T33" fmla="*/ 1075798 h 1282"/>
              <a:gd name="T34" fmla="*/ 752533 w 1312"/>
              <a:gd name="T35" fmla="*/ 1037986 h 1282"/>
              <a:gd name="T36" fmla="*/ 720822 w 1312"/>
              <a:gd name="T37" fmla="*/ 1037986 h 1282"/>
              <a:gd name="T38" fmla="*/ 631786 w 1312"/>
              <a:gd name="T39" fmla="*/ 1251438 h 1282"/>
              <a:gd name="T40" fmla="*/ 353703 w 1312"/>
              <a:gd name="T41" fmla="*/ 1462451 h 1282"/>
              <a:gd name="T42" fmla="*/ 78059 w 1312"/>
              <a:gd name="T43" fmla="*/ 1563688 h 1282"/>
              <a:gd name="T44" fmla="*/ 0 w 1312"/>
              <a:gd name="T45" fmla="*/ 1549051 h 1282"/>
              <a:gd name="T46" fmla="*/ 315893 w 1312"/>
              <a:gd name="T47" fmla="*/ 1368532 h 1282"/>
              <a:gd name="T48" fmla="*/ 353703 w 1312"/>
              <a:gd name="T49" fmla="*/ 1368532 h 1282"/>
              <a:gd name="T50" fmla="*/ 469571 w 1312"/>
              <a:gd name="T51" fmla="*/ 1229483 h 1282"/>
              <a:gd name="T52" fmla="*/ 520797 w 1312"/>
              <a:gd name="T53" fmla="*/ 1224604 h 1282"/>
              <a:gd name="T54" fmla="*/ 600075 w 1312"/>
              <a:gd name="T55" fmla="*/ 1118488 h 1282"/>
              <a:gd name="T56" fmla="*/ 572023 w 1312"/>
              <a:gd name="T57" fmla="*/ 1070919 h 1282"/>
              <a:gd name="T58" fmla="*/ 403709 w 1312"/>
              <a:gd name="T59" fmla="*/ 1094094 h 1282"/>
              <a:gd name="T60" fmla="*/ 287841 w 1312"/>
              <a:gd name="T61" fmla="*/ 828194 h 1282"/>
              <a:gd name="T62" fmla="*/ 353703 w 1312"/>
              <a:gd name="T63" fmla="*/ 707441 h 1282"/>
              <a:gd name="T64" fmla="*/ 459814 w 1312"/>
              <a:gd name="T65" fmla="*/ 665970 h 1282"/>
              <a:gd name="T66" fmla="*/ 422004 w 1312"/>
              <a:gd name="T67" fmla="*/ 558634 h 1282"/>
              <a:gd name="T68" fmla="*/ 311014 w 1312"/>
              <a:gd name="T69" fmla="*/ 609863 h 1282"/>
              <a:gd name="T70" fmla="*/ 228077 w 1312"/>
              <a:gd name="T71" fmla="*/ 456177 h 1282"/>
              <a:gd name="T72" fmla="*/ 319552 w 1312"/>
              <a:gd name="T73" fmla="*/ 419586 h 1282"/>
              <a:gd name="T74" fmla="*/ 403709 w 1312"/>
              <a:gd name="T75" fmla="*/ 459836 h 1282"/>
              <a:gd name="T76" fmla="*/ 441519 w 1312"/>
              <a:gd name="T77" fmla="*/ 437881 h 1282"/>
              <a:gd name="T78" fmla="*/ 371998 w 1312"/>
              <a:gd name="T79" fmla="*/ 307371 h 1282"/>
              <a:gd name="T80" fmla="*/ 250031 w 1312"/>
              <a:gd name="T81" fmla="*/ 297613 h 1282"/>
              <a:gd name="T82" fmla="*/ 254910 w 1312"/>
              <a:gd name="T83" fmla="*/ 232968 h 12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12" h="1282">
                <a:moveTo>
                  <a:pt x="209" y="191"/>
                </a:moveTo>
                <a:lnTo>
                  <a:pt x="473" y="0"/>
                </a:lnTo>
                <a:lnTo>
                  <a:pt x="599" y="34"/>
                </a:lnTo>
                <a:lnTo>
                  <a:pt x="660" y="95"/>
                </a:lnTo>
                <a:lnTo>
                  <a:pt x="908" y="118"/>
                </a:lnTo>
                <a:lnTo>
                  <a:pt x="915" y="752"/>
                </a:lnTo>
                <a:lnTo>
                  <a:pt x="996" y="771"/>
                </a:lnTo>
                <a:lnTo>
                  <a:pt x="1033" y="847"/>
                </a:lnTo>
                <a:lnTo>
                  <a:pt x="1091" y="821"/>
                </a:lnTo>
                <a:lnTo>
                  <a:pt x="1210" y="993"/>
                </a:lnTo>
                <a:lnTo>
                  <a:pt x="1312" y="1072"/>
                </a:lnTo>
                <a:lnTo>
                  <a:pt x="1309" y="1141"/>
                </a:lnTo>
                <a:lnTo>
                  <a:pt x="1179" y="1150"/>
                </a:lnTo>
                <a:lnTo>
                  <a:pt x="1122" y="939"/>
                </a:lnTo>
                <a:lnTo>
                  <a:pt x="713" y="732"/>
                </a:lnTo>
                <a:lnTo>
                  <a:pt x="725" y="797"/>
                </a:lnTo>
                <a:lnTo>
                  <a:pt x="632" y="882"/>
                </a:lnTo>
                <a:lnTo>
                  <a:pt x="617" y="851"/>
                </a:lnTo>
                <a:lnTo>
                  <a:pt x="591" y="851"/>
                </a:lnTo>
                <a:lnTo>
                  <a:pt x="518" y="1026"/>
                </a:lnTo>
                <a:lnTo>
                  <a:pt x="290" y="1199"/>
                </a:lnTo>
                <a:lnTo>
                  <a:pt x="64" y="1282"/>
                </a:lnTo>
                <a:lnTo>
                  <a:pt x="0" y="1270"/>
                </a:lnTo>
                <a:lnTo>
                  <a:pt x="259" y="1122"/>
                </a:lnTo>
                <a:lnTo>
                  <a:pt x="290" y="1122"/>
                </a:lnTo>
                <a:lnTo>
                  <a:pt x="385" y="1008"/>
                </a:lnTo>
                <a:lnTo>
                  <a:pt x="427" y="1004"/>
                </a:lnTo>
                <a:lnTo>
                  <a:pt x="492" y="917"/>
                </a:lnTo>
                <a:lnTo>
                  <a:pt x="469" y="878"/>
                </a:lnTo>
                <a:lnTo>
                  <a:pt x="331" y="897"/>
                </a:lnTo>
                <a:lnTo>
                  <a:pt x="236" y="679"/>
                </a:lnTo>
                <a:lnTo>
                  <a:pt x="290" y="580"/>
                </a:lnTo>
                <a:lnTo>
                  <a:pt x="377" y="546"/>
                </a:lnTo>
                <a:lnTo>
                  <a:pt x="346" y="458"/>
                </a:lnTo>
                <a:lnTo>
                  <a:pt x="255" y="500"/>
                </a:lnTo>
                <a:lnTo>
                  <a:pt x="187" y="374"/>
                </a:lnTo>
                <a:lnTo>
                  <a:pt x="262" y="344"/>
                </a:lnTo>
                <a:lnTo>
                  <a:pt x="331" y="377"/>
                </a:lnTo>
                <a:lnTo>
                  <a:pt x="362" y="359"/>
                </a:lnTo>
                <a:lnTo>
                  <a:pt x="305" y="252"/>
                </a:lnTo>
                <a:lnTo>
                  <a:pt x="205" y="244"/>
                </a:lnTo>
                <a:lnTo>
                  <a:pt x="209" y="191"/>
                </a:lnTo>
                <a:close/>
              </a:path>
            </a:pathLst>
          </a:custGeom>
          <a:solidFill>
            <a:schemeClr val="bg1"/>
          </a:solidFill>
          <a:ln w="6350" cap="flat" cmpd="sng">
            <a:solidFill>
              <a:schemeClr val="tx1"/>
            </a:solidFill>
            <a:prstDash val="solid"/>
            <a:round/>
            <a:headEnd type="none" w="med" len="med"/>
            <a:tailEnd type="none" w="med" len="med"/>
          </a:ln>
          <a:extLst/>
        </p:spPr>
        <p:txBody>
          <a:bodyPr lIns="0" tIns="0" rIns="0"/>
          <a:lstStyle/>
          <a:p>
            <a:endParaRPr lang="en-US"/>
          </a:p>
        </p:txBody>
      </p:sp>
      <p:grpSp>
        <p:nvGrpSpPr>
          <p:cNvPr id="4151" name="Group 7"/>
          <p:cNvGrpSpPr>
            <a:grpSpLocks/>
          </p:cNvGrpSpPr>
          <p:nvPr/>
        </p:nvGrpSpPr>
        <p:grpSpPr bwMode="auto">
          <a:xfrm>
            <a:off x="2966794" y="5565775"/>
            <a:ext cx="1218883" cy="704850"/>
            <a:chOff x="3886630" y="4771743"/>
            <a:chExt cx="914400" cy="704850"/>
          </a:xfrm>
          <a:solidFill>
            <a:schemeClr val="bg1"/>
          </a:solidFill>
        </p:grpSpPr>
        <p:sp>
          <p:nvSpPr>
            <p:cNvPr id="4154" name="Freeform 8"/>
            <p:cNvSpPr>
              <a:spLocks/>
            </p:cNvSpPr>
            <p:nvPr/>
          </p:nvSpPr>
          <p:spPr bwMode="auto">
            <a:xfrm>
              <a:off x="3886630" y="4860965"/>
              <a:ext cx="68771" cy="101967"/>
            </a:xfrm>
            <a:custGeom>
              <a:avLst/>
              <a:gdLst>
                <a:gd name="T0" fmla="*/ 0 w 54"/>
                <a:gd name="T1" fmla="*/ 101967 h 80"/>
                <a:gd name="T2" fmla="*/ 0 w 54"/>
                <a:gd name="T3" fmla="*/ 71377 h 80"/>
                <a:gd name="T4" fmla="*/ 39480 w 54"/>
                <a:gd name="T5" fmla="*/ 0 h 80"/>
                <a:gd name="T6" fmla="*/ 68771 w 54"/>
                <a:gd name="T7" fmla="*/ 20393 h 80"/>
                <a:gd name="T8" fmla="*/ 35659 w 54"/>
                <a:gd name="T9" fmla="*/ 101967 h 80"/>
                <a:gd name="T10" fmla="*/ 0 w 54"/>
                <a:gd name="T11" fmla="*/ 101967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80">
                  <a:moveTo>
                    <a:pt x="0" y="80"/>
                  </a:moveTo>
                  <a:lnTo>
                    <a:pt x="0" y="56"/>
                  </a:lnTo>
                  <a:lnTo>
                    <a:pt x="31" y="0"/>
                  </a:lnTo>
                  <a:lnTo>
                    <a:pt x="54" y="16"/>
                  </a:lnTo>
                  <a:lnTo>
                    <a:pt x="28" y="80"/>
                  </a:lnTo>
                  <a:lnTo>
                    <a:pt x="0" y="80"/>
                  </a:lnTo>
                  <a:close/>
                </a:path>
              </a:pathLst>
            </a:custGeom>
            <a:grpFill/>
            <a:ln w="6350" cap="flat" cmpd="sng">
              <a:solidFill>
                <a:schemeClr val="tx1"/>
              </a:solidFill>
              <a:prstDash val="solid"/>
              <a:round/>
              <a:headEnd type="none" w="med" len="med"/>
              <a:tailEnd type="none" w="med" len="med"/>
            </a:ln>
            <a:extLst/>
          </p:spPr>
          <p:txBody>
            <a:bodyPr lIns="0" tIns="0" rIns="0"/>
            <a:lstStyle/>
            <a:p>
              <a:endParaRPr lang="en-US"/>
            </a:p>
          </p:txBody>
        </p:sp>
        <p:sp>
          <p:nvSpPr>
            <p:cNvPr id="4155" name="Freeform 9"/>
            <p:cNvSpPr>
              <a:spLocks/>
            </p:cNvSpPr>
            <p:nvPr/>
          </p:nvSpPr>
          <p:spPr bwMode="auto">
            <a:xfrm>
              <a:off x="3985966" y="4771743"/>
              <a:ext cx="131174" cy="128734"/>
            </a:xfrm>
            <a:custGeom>
              <a:avLst/>
              <a:gdLst>
                <a:gd name="T0" fmla="*/ 28018 w 103"/>
                <a:gd name="T1" fmla="*/ 15295 h 101"/>
                <a:gd name="T2" fmla="*/ 0 w 103"/>
                <a:gd name="T3" fmla="*/ 76476 h 101"/>
                <a:gd name="T4" fmla="*/ 50941 w 103"/>
                <a:gd name="T5" fmla="*/ 118537 h 101"/>
                <a:gd name="T6" fmla="*/ 109524 w 103"/>
                <a:gd name="T7" fmla="*/ 128734 h 101"/>
                <a:gd name="T8" fmla="*/ 131174 w 103"/>
                <a:gd name="T9" fmla="*/ 77750 h 101"/>
                <a:gd name="T10" fmla="*/ 117165 w 103"/>
                <a:gd name="T11" fmla="*/ 0 h 101"/>
                <a:gd name="T12" fmla="*/ 28018 w 103"/>
                <a:gd name="T13" fmla="*/ 15295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101">
                  <a:moveTo>
                    <a:pt x="22" y="12"/>
                  </a:moveTo>
                  <a:lnTo>
                    <a:pt x="0" y="60"/>
                  </a:lnTo>
                  <a:lnTo>
                    <a:pt x="40" y="93"/>
                  </a:lnTo>
                  <a:lnTo>
                    <a:pt x="86" y="101"/>
                  </a:lnTo>
                  <a:lnTo>
                    <a:pt x="103" y="61"/>
                  </a:lnTo>
                  <a:lnTo>
                    <a:pt x="92" y="0"/>
                  </a:lnTo>
                  <a:lnTo>
                    <a:pt x="22" y="12"/>
                  </a:lnTo>
                  <a:close/>
                </a:path>
              </a:pathLst>
            </a:custGeom>
            <a:grpFill/>
            <a:ln w="6350" cap="flat" cmpd="sng">
              <a:solidFill>
                <a:schemeClr val="tx1"/>
              </a:solidFill>
              <a:prstDash val="solid"/>
              <a:round/>
              <a:headEnd type="none" w="med" len="med"/>
              <a:tailEnd type="none" w="med" len="med"/>
            </a:ln>
            <a:extLst/>
          </p:spPr>
          <p:txBody>
            <a:bodyPr lIns="0" tIns="0" rIns="0"/>
            <a:lstStyle/>
            <a:p>
              <a:endParaRPr lang="en-US"/>
            </a:p>
          </p:txBody>
        </p:sp>
        <p:sp>
          <p:nvSpPr>
            <p:cNvPr id="4156" name="Freeform 10"/>
            <p:cNvSpPr>
              <a:spLocks/>
            </p:cNvSpPr>
            <p:nvPr/>
          </p:nvSpPr>
          <p:spPr bwMode="auto">
            <a:xfrm>
              <a:off x="4109499" y="4860965"/>
              <a:ext cx="194851" cy="144029"/>
            </a:xfrm>
            <a:custGeom>
              <a:avLst/>
              <a:gdLst>
                <a:gd name="T0" fmla="*/ 0 w 153"/>
                <a:gd name="T1" fmla="*/ 50984 h 113"/>
                <a:gd name="T2" fmla="*/ 133721 w 153"/>
                <a:gd name="T3" fmla="*/ 0 h 113"/>
                <a:gd name="T4" fmla="*/ 159192 w 153"/>
                <a:gd name="T5" fmla="*/ 62455 h 113"/>
                <a:gd name="T6" fmla="*/ 184663 w 153"/>
                <a:gd name="T7" fmla="*/ 76476 h 113"/>
                <a:gd name="T8" fmla="*/ 194851 w 153"/>
                <a:gd name="T9" fmla="*/ 127459 h 113"/>
                <a:gd name="T10" fmla="*/ 128627 w 153"/>
                <a:gd name="T11" fmla="*/ 135107 h 113"/>
                <a:gd name="T12" fmla="*/ 81506 w 153"/>
                <a:gd name="T13" fmla="*/ 144029 h 113"/>
                <a:gd name="T14" fmla="*/ 0 w 153"/>
                <a:gd name="T15" fmla="*/ 50984 h 1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113">
                  <a:moveTo>
                    <a:pt x="0" y="40"/>
                  </a:moveTo>
                  <a:lnTo>
                    <a:pt x="105" y="0"/>
                  </a:lnTo>
                  <a:lnTo>
                    <a:pt x="125" y="49"/>
                  </a:lnTo>
                  <a:lnTo>
                    <a:pt x="145" y="60"/>
                  </a:lnTo>
                  <a:lnTo>
                    <a:pt x="153" y="100"/>
                  </a:lnTo>
                  <a:lnTo>
                    <a:pt x="101" y="106"/>
                  </a:lnTo>
                  <a:lnTo>
                    <a:pt x="64" y="113"/>
                  </a:lnTo>
                  <a:lnTo>
                    <a:pt x="0" y="40"/>
                  </a:lnTo>
                  <a:close/>
                </a:path>
              </a:pathLst>
            </a:custGeom>
            <a:grpFill/>
            <a:ln w="6350" cap="flat" cmpd="sng">
              <a:solidFill>
                <a:schemeClr val="tx1"/>
              </a:solidFill>
              <a:prstDash val="solid"/>
              <a:round/>
              <a:headEnd type="none" w="med" len="med"/>
              <a:tailEnd type="none" w="med" len="med"/>
            </a:ln>
            <a:extLst/>
          </p:spPr>
          <p:txBody>
            <a:bodyPr lIns="0" tIns="0" rIns="0"/>
            <a:lstStyle/>
            <a:p>
              <a:endParaRPr lang="en-US"/>
            </a:p>
          </p:txBody>
        </p:sp>
        <p:sp>
          <p:nvSpPr>
            <p:cNvPr id="4157" name="Freeform 11"/>
            <p:cNvSpPr>
              <a:spLocks/>
            </p:cNvSpPr>
            <p:nvPr/>
          </p:nvSpPr>
          <p:spPr bwMode="auto">
            <a:xfrm>
              <a:off x="4310718" y="4970580"/>
              <a:ext cx="155372" cy="76476"/>
            </a:xfrm>
            <a:custGeom>
              <a:avLst/>
              <a:gdLst>
                <a:gd name="T0" fmla="*/ 24197 w 122"/>
                <a:gd name="T1" fmla="*/ 3824 h 60"/>
                <a:gd name="T2" fmla="*/ 0 w 122"/>
                <a:gd name="T3" fmla="*/ 71378 h 60"/>
                <a:gd name="T4" fmla="*/ 42027 w 122"/>
                <a:gd name="T5" fmla="*/ 76476 h 60"/>
                <a:gd name="T6" fmla="*/ 67498 w 122"/>
                <a:gd name="T7" fmla="*/ 59906 h 60"/>
                <a:gd name="T8" fmla="*/ 114619 w 122"/>
                <a:gd name="T9" fmla="*/ 62455 h 60"/>
                <a:gd name="T10" fmla="*/ 155372 w 122"/>
                <a:gd name="T11" fmla="*/ 31865 h 60"/>
                <a:gd name="T12" fmla="*/ 128628 w 122"/>
                <a:gd name="T13" fmla="*/ 20394 h 60"/>
                <a:gd name="T14" fmla="*/ 108251 w 122"/>
                <a:gd name="T15" fmla="*/ 0 h 60"/>
                <a:gd name="T16" fmla="*/ 24197 w 122"/>
                <a:gd name="T17" fmla="*/ 38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60">
                  <a:moveTo>
                    <a:pt x="19" y="3"/>
                  </a:moveTo>
                  <a:lnTo>
                    <a:pt x="0" y="56"/>
                  </a:lnTo>
                  <a:lnTo>
                    <a:pt x="33" y="60"/>
                  </a:lnTo>
                  <a:lnTo>
                    <a:pt x="53" y="47"/>
                  </a:lnTo>
                  <a:lnTo>
                    <a:pt x="90" y="49"/>
                  </a:lnTo>
                  <a:lnTo>
                    <a:pt x="122" y="25"/>
                  </a:lnTo>
                  <a:lnTo>
                    <a:pt x="101" y="16"/>
                  </a:lnTo>
                  <a:lnTo>
                    <a:pt x="85" y="0"/>
                  </a:lnTo>
                  <a:lnTo>
                    <a:pt x="19" y="3"/>
                  </a:lnTo>
                  <a:close/>
                </a:path>
              </a:pathLst>
            </a:custGeom>
            <a:grpFill/>
            <a:ln w="6350" cap="flat" cmpd="sng">
              <a:solidFill>
                <a:schemeClr val="tx1"/>
              </a:solidFill>
              <a:prstDash val="solid"/>
              <a:round/>
              <a:headEnd type="none" w="med" len="med"/>
              <a:tailEnd type="none" w="med" len="med"/>
            </a:ln>
            <a:extLst/>
          </p:spPr>
          <p:txBody>
            <a:bodyPr lIns="0" tIns="0" rIns="0"/>
            <a:lstStyle/>
            <a:p>
              <a:endParaRPr lang="en-US"/>
            </a:p>
          </p:txBody>
        </p:sp>
        <p:sp>
          <p:nvSpPr>
            <p:cNvPr id="4158" name="Freeform 12"/>
            <p:cNvSpPr>
              <a:spLocks/>
            </p:cNvSpPr>
            <p:nvPr/>
          </p:nvSpPr>
          <p:spPr bwMode="auto">
            <a:xfrm>
              <a:off x="4356565" y="5078920"/>
              <a:ext cx="63677" cy="54808"/>
            </a:xfrm>
            <a:custGeom>
              <a:avLst/>
              <a:gdLst>
                <a:gd name="T0" fmla="*/ 56036 w 50"/>
                <a:gd name="T1" fmla="*/ 0 h 43"/>
                <a:gd name="T2" fmla="*/ 0 w 50"/>
                <a:gd name="T3" fmla="*/ 3824 h 43"/>
                <a:gd name="T4" fmla="*/ 10188 w 50"/>
                <a:gd name="T5" fmla="*/ 54808 h 43"/>
                <a:gd name="T6" fmla="*/ 63677 w 50"/>
                <a:gd name="T7" fmla="*/ 42062 h 43"/>
                <a:gd name="T8" fmla="*/ 56036 w 50"/>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43">
                  <a:moveTo>
                    <a:pt x="44" y="0"/>
                  </a:moveTo>
                  <a:lnTo>
                    <a:pt x="0" y="3"/>
                  </a:lnTo>
                  <a:lnTo>
                    <a:pt x="8" y="43"/>
                  </a:lnTo>
                  <a:lnTo>
                    <a:pt x="50" y="33"/>
                  </a:lnTo>
                  <a:lnTo>
                    <a:pt x="44" y="0"/>
                  </a:lnTo>
                  <a:close/>
                </a:path>
              </a:pathLst>
            </a:custGeom>
            <a:grpFill/>
            <a:ln w="6350" cap="flat" cmpd="sng">
              <a:solidFill>
                <a:schemeClr val="tx1"/>
              </a:solidFill>
              <a:prstDash val="solid"/>
              <a:round/>
              <a:headEnd type="none" w="med" len="med"/>
              <a:tailEnd type="none" w="med" len="med"/>
            </a:ln>
            <a:extLst/>
          </p:spPr>
          <p:txBody>
            <a:bodyPr lIns="0" tIns="0" rIns="0"/>
            <a:lstStyle/>
            <a:p>
              <a:endParaRPr lang="en-US"/>
            </a:p>
          </p:txBody>
        </p:sp>
        <p:sp>
          <p:nvSpPr>
            <p:cNvPr id="4159" name="Freeform 13"/>
            <p:cNvSpPr>
              <a:spLocks/>
            </p:cNvSpPr>
            <p:nvPr/>
          </p:nvSpPr>
          <p:spPr bwMode="auto">
            <a:xfrm>
              <a:off x="4426610" y="5138826"/>
              <a:ext cx="43300" cy="53533"/>
            </a:xfrm>
            <a:custGeom>
              <a:avLst/>
              <a:gdLst>
                <a:gd name="T0" fmla="*/ 0 w 34"/>
                <a:gd name="T1" fmla="*/ 20394 h 42"/>
                <a:gd name="T2" fmla="*/ 43300 w 34"/>
                <a:gd name="T3" fmla="*/ 0 h 42"/>
                <a:gd name="T4" fmla="*/ 43300 w 34"/>
                <a:gd name="T5" fmla="*/ 47160 h 42"/>
                <a:gd name="T6" fmla="*/ 14009 w 34"/>
                <a:gd name="T7" fmla="*/ 53533 h 42"/>
                <a:gd name="T8" fmla="*/ 0 w 34"/>
                <a:gd name="T9" fmla="*/ 2039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2">
                  <a:moveTo>
                    <a:pt x="0" y="16"/>
                  </a:moveTo>
                  <a:lnTo>
                    <a:pt x="34" y="0"/>
                  </a:lnTo>
                  <a:lnTo>
                    <a:pt x="34" y="37"/>
                  </a:lnTo>
                  <a:lnTo>
                    <a:pt x="11" y="42"/>
                  </a:lnTo>
                  <a:lnTo>
                    <a:pt x="0" y="16"/>
                  </a:lnTo>
                  <a:close/>
                </a:path>
              </a:pathLst>
            </a:custGeom>
            <a:grpFill/>
            <a:ln w="6350" cap="flat" cmpd="sng">
              <a:solidFill>
                <a:schemeClr val="tx1"/>
              </a:solidFill>
              <a:prstDash val="solid"/>
              <a:round/>
              <a:headEnd type="none" w="med" len="med"/>
              <a:tailEnd type="none" w="med" len="med"/>
            </a:ln>
            <a:extLst/>
          </p:spPr>
          <p:txBody>
            <a:bodyPr lIns="0" tIns="0" rIns="0"/>
            <a:lstStyle/>
            <a:p>
              <a:endParaRPr lang="en-US"/>
            </a:p>
          </p:txBody>
        </p:sp>
        <p:sp>
          <p:nvSpPr>
            <p:cNvPr id="4160" name="Freeform 14"/>
            <p:cNvSpPr>
              <a:spLocks/>
            </p:cNvSpPr>
            <p:nvPr/>
          </p:nvSpPr>
          <p:spPr bwMode="auto">
            <a:xfrm>
              <a:off x="4536134" y="5164318"/>
              <a:ext cx="264896" cy="312275"/>
            </a:xfrm>
            <a:custGeom>
              <a:avLst/>
              <a:gdLst>
                <a:gd name="T0" fmla="*/ 44574 w 208"/>
                <a:gd name="T1" fmla="*/ 0 h 245"/>
                <a:gd name="T2" fmla="*/ 0 w 208"/>
                <a:gd name="T3" fmla="*/ 118537 h 245"/>
                <a:gd name="T4" fmla="*/ 31838 w 208"/>
                <a:gd name="T5" fmla="*/ 177168 h 245"/>
                <a:gd name="T6" fmla="*/ 31838 w 208"/>
                <a:gd name="T7" fmla="*/ 284234 h 245"/>
                <a:gd name="T8" fmla="*/ 95515 w 208"/>
                <a:gd name="T9" fmla="*/ 312275 h 245"/>
                <a:gd name="T10" fmla="*/ 123533 w 208"/>
                <a:gd name="T11" fmla="*/ 251095 h 245"/>
                <a:gd name="T12" fmla="*/ 205040 w 208"/>
                <a:gd name="T13" fmla="*/ 237074 h 245"/>
                <a:gd name="T14" fmla="*/ 264896 w 208"/>
                <a:gd name="T15" fmla="*/ 168246 h 245"/>
                <a:gd name="T16" fmla="*/ 201219 w 208"/>
                <a:gd name="T17" fmla="*/ 62455 h 245"/>
                <a:gd name="T18" fmla="*/ 44574 w 208"/>
                <a:gd name="T19" fmla="*/ 0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 h="245">
                  <a:moveTo>
                    <a:pt x="35" y="0"/>
                  </a:moveTo>
                  <a:lnTo>
                    <a:pt x="0" y="93"/>
                  </a:lnTo>
                  <a:lnTo>
                    <a:pt x="25" y="139"/>
                  </a:lnTo>
                  <a:lnTo>
                    <a:pt x="25" y="223"/>
                  </a:lnTo>
                  <a:lnTo>
                    <a:pt x="75" y="245"/>
                  </a:lnTo>
                  <a:lnTo>
                    <a:pt x="97" y="197"/>
                  </a:lnTo>
                  <a:lnTo>
                    <a:pt x="161" y="186"/>
                  </a:lnTo>
                  <a:lnTo>
                    <a:pt x="208" y="132"/>
                  </a:lnTo>
                  <a:lnTo>
                    <a:pt x="158" y="49"/>
                  </a:lnTo>
                  <a:lnTo>
                    <a:pt x="35" y="0"/>
                  </a:lnTo>
                  <a:close/>
                </a:path>
              </a:pathLst>
            </a:custGeom>
            <a:grpFill/>
            <a:ln w="6350" cap="flat" cmpd="sng">
              <a:solidFill>
                <a:schemeClr val="tx1"/>
              </a:solidFill>
              <a:prstDash val="solid"/>
              <a:round/>
              <a:headEnd type="none" w="med" len="med"/>
              <a:tailEnd type="none" w="med" len="med"/>
            </a:ln>
            <a:extLst/>
          </p:spPr>
          <p:txBody>
            <a:bodyPr lIns="0" tIns="0" rIns="0"/>
            <a:lstStyle/>
            <a:p>
              <a:endParaRPr lang="en-US"/>
            </a:p>
          </p:txBody>
        </p:sp>
        <p:sp>
          <p:nvSpPr>
            <p:cNvPr id="4161" name="Freeform 15"/>
            <p:cNvSpPr>
              <a:spLocks/>
            </p:cNvSpPr>
            <p:nvPr/>
          </p:nvSpPr>
          <p:spPr bwMode="auto">
            <a:xfrm>
              <a:off x="4443166" y="5017739"/>
              <a:ext cx="145183" cy="122361"/>
            </a:xfrm>
            <a:custGeom>
              <a:avLst/>
              <a:gdLst>
                <a:gd name="T0" fmla="*/ 29291 w 114"/>
                <a:gd name="T1" fmla="*/ 0 h 96"/>
                <a:gd name="T2" fmla="*/ 0 w 114"/>
                <a:gd name="T3" fmla="*/ 36963 h 96"/>
                <a:gd name="T4" fmla="*/ 12735 w 114"/>
                <a:gd name="T5" fmla="*/ 65004 h 96"/>
                <a:gd name="T6" fmla="*/ 39480 w 114"/>
                <a:gd name="T7" fmla="*/ 75201 h 96"/>
                <a:gd name="T8" fmla="*/ 67497 w 114"/>
                <a:gd name="T9" fmla="*/ 122361 h 96"/>
                <a:gd name="T10" fmla="*/ 143909 w 114"/>
                <a:gd name="T11" fmla="*/ 103242 h 96"/>
                <a:gd name="T12" fmla="*/ 145183 w 114"/>
                <a:gd name="T13" fmla="*/ 53533 h 96"/>
                <a:gd name="T14" fmla="*/ 90421 w 114"/>
                <a:gd name="T15" fmla="*/ 10197 h 96"/>
                <a:gd name="T16" fmla="*/ 29291 w 114"/>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4" h="96">
                  <a:moveTo>
                    <a:pt x="23" y="0"/>
                  </a:moveTo>
                  <a:lnTo>
                    <a:pt x="0" y="29"/>
                  </a:lnTo>
                  <a:lnTo>
                    <a:pt x="10" y="51"/>
                  </a:lnTo>
                  <a:lnTo>
                    <a:pt x="31" y="59"/>
                  </a:lnTo>
                  <a:lnTo>
                    <a:pt x="53" y="96"/>
                  </a:lnTo>
                  <a:lnTo>
                    <a:pt x="113" y="81"/>
                  </a:lnTo>
                  <a:lnTo>
                    <a:pt x="114" y="42"/>
                  </a:lnTo>
                  <a:lnTo>
                    <a:pt x="71" y="8"/>
                  </a:lnTo>
                  <a:lnTo>
                    <a:pt x="23" y="0"/>
                  </a:lnTo>
                  <a:close/>
                </a:path>
              </a:pathLst>
            </a:custGeom>
            <a:grpFill/>
            <a:ln w="6350" cap="flat" cmpd="sng">
              <a:solidFill>
                <a:schemeClr val="tx1"/>
              </a:solidFill>
              <a:prstDash val="solid"/>
              <a:round/>
              <a:headEnd type="none" w="med" len="med"/>
              <a:tailEnd type="none" w="med" len="med"/>
            </a:ln>
            <a:extLst/>
          </p:spPr>
          <p:txBody>
            <a:bodyPr lIns="0" tIns="0" rIns="0"/>
            <a:lstStyle/>
            <a:p>
              <a:endParaRPr lang="en-US"/>
            </a:p>
          </p:txBody>
        </p:sp>
      </p:grpSp>
      <p:sp>
        <p:nvSpPr>
          <p:cNvPr id="4162" name="TextBox 1"/>
          <p:cNvSpPr txBox="1">
            <a:spLocks noChangeArrowheads="1"/>
          </p:cNvSpPr>
          <p:nvPr/>
        </p:nvSpPr>
        <p:spPr bwMode="auto">
          <a:xfrm>
            <a:off x="10103943" y="3979018"/>
            <a:ext cx="1934069" cy="1569660"/>
          </a:xfrm>
          <a:prstGeom prst="rect">
            <a:avLst/>
          </a:prstGeom>
          <a:solidFill>
            <a:schemeClr val="bg1"/>
          </a:solidFill>
          <a:ln w="9525">
            <a:solidFill>
              <a:schemeClr val="tx1"/>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dirty="0">
                <a:latin typeface="Calibri" panose="020F0502020204030204" pitchFamily="34" charset="0"/>
              </a:rPr>
              <a:t>Number of </a:t>
            </a:r>
            <a:r>
              <a:rPr lang="en-US" altLang="en-US" sz="1200" b="1" i="1" dirty="0">
                <a:latin typeface="Calibri" panose="020F0502020204030204" pitchFamily="34" charset="0"/>
              </a:rPr>
              <a:t>C. auris </a:t>
            </a:r>
            <a:r>
              <a:rPr lang="en-US" altLang="en-US" sz="1200" b="1" dirty="0">
                <a:latin typeface="Calibri" panose="020F0502020204030204" pitchFamily="34" charset="0"/>
              </a:rPr>
              <a:t>clinical</a:t>
            </a:r>
            <a:r>
              <a:rPr lang="en-US" altLang="en-US" sz="1200" b="1" i="1" dirty="0">
                <a:latin typeface="Calibri" panose="020F0502020204030204" pitchFamily="34" charset="0"/>
              </a:rPr>
              <a:t> </a:t>
            </a:r>
            <a:r>
              <a:rPr lang="en-US" altLang="en-US" sz="1200" b="1" dirty="0">
                <a:latin typeface="Calibri" panose="020F0502020204030204" pitchFamily="34" charset="0"/>
              </a:rPr>
              <a:t>cases</a:t>
            </a:r>
          </a:p>
          <a:p>
            <a:pPr>
              <a:spcBef>
                <a:spcPct val="0"/>
              </a:spcBef>
              <a:buFontTx/>
              <a:buNone/>
            </a:pPr>
            <a:r>
              <a:rPr lang="en-US" altLang="en-US" sz="1200" b="1" dirty="0">
                <a:latin typeface="Calibri" panose="020F0502020204030204" pitchFamily="34" charset="0"/>
              </a:rPr>
              <a:t>    0</a:t>
            </a:r>
          </a:p>
          <a:p>
            <a:pPr>
              <a:spcBef>
                <a:spcPct val="0"/>
              </a:spcBef>
              <a:buFontTx/>
              <a:buNone/>
            </a:pPr>
            <a:r>
              <a:rPr lang="en-US" altLang="en-US" sz="1200" b="1" dirty="0">
                <a:latin typeface="Calibri" panose="020F0502020204030204" pitchFamily="34" charset="0"/>
              </a:rPr>
              <a:t>    1</a:t>
            </a:r>
          </a:p>
          <a:p>
            <a:pPr>
              <a:spcBef>
                <a:spcPct val="0"/>
              </a:spcBef>
              <a:buFontTx/>
              <a:buNone/>
            </a:pPr>
            <a:r>
              <a:rPr lang="en-US" altLang="en-US" sz="1200" b="1" dirty="0">
                <a:latin typeface="Calibri" panose="020F0502020204030204" pitchFamily="34" charset="0"/>
              </a:rPr>
              <a:t>    2-10</a:t>
            </a:r>
          </a:p>
          <a:p>
            <a:pPr>
              <a:spcBef>
                <a:spcPct val="0"/>
              </a:spcBef>
              <a:buFontTx/>
              <a:buNone/>
            </a:pPr>
            <a:r>
              <a:rPr lang="en-US" altLang="en-US" sz="1200" b="1" dirty="0">
                <a:latin typeface="Calibri" panose="020F0502020204030204" pitchFamily="34" charset="0"/>
              </a:rPr>
              <a:t>    </a:t>
            </a:r>
            <a:r>
              <a:rPr lang="en-US" altLang="en-US" sz="1200" b="1" dirty="0" smtClean="0">
                <a:latin typeface="Calibri" panose="020F0502020204030204" pitchFamily="34" charset="0"/>
              </a:rPr>
              <a:t>11-50</a:t>
            </a:r>
          </a:p>
          <a:p>
            <a:pPr>
              <a:spcBef>
                <a:spcPct val="0"/>
              </a:spcBef>
              <a:buFontTx/>
              <a:buNone/>
            </a:pPr>
            <a:r>
              <a:rPr lang="en-US" altLang="en-US" sz="1200" b="1" dirty="0" smtClean="0">
                <a:latin typeface="Calibri" panose="020F0502020204030204" pitchFamily="34" charset="0"/>
              </a:rPr>
              <a:t>    51-100</a:t>
            </a:r>
            <a:endParaRPr lang="en-US" altLang="en-US" sz="1200" b="1" dirty="0">
              <a:latin typeface="Calibri" panose="020F0502020204030204" pitchFamily="34" charset="0"/>
            </a:endParaRPr>
          </a:p>
          <a:p>
            <a:pPr>
              <a:spcBef>
                <a:spcPct val="0"/>
              </a:spcBef>
              <a:buFontTx/>
              <a:buNone/>
            </a:pPr>
            <a:r>
              <a:rPr lang="en-US" altLang="en-US" sz="1200" b="1" dirty="0">
                <a:latin typeface="Calibri" panose="020F0502020204030204" pitchFamily="34" charset="0"/>
              </a:rPr>
              <a:t>    </a:t>
            </a:r>
            <a:r>
              <a:rPr lang="en-US" altLang="en-US" sz="1200" b="1" dirty="0" smtClean="0">
                <a:latin typeface="Calibri" panose="020F0502020204030204" pitchFamily="34" charset="0"/>
              </a:rPr>
              <a:t>101 or more</a:t>
            </a:r>
            <a:endParaRPr lang="en-US" altLang="en-US" sz="1200" b="1" dirty="0">
              <a:latin typeface="Calibri" panose="020F0502020204030204" pitchFamily="34" charset="0"/>
            </a:endParaRPr>
          </a:p>
        </p:txBody>
      </p:sp>
      <p:sp>
        <p:nvSpPr>
          <p:cNvPr id="4" name="Rectangle 3"/>
          <p:cNvSpPr/>
          <p:nvPr/>
        </p:nvSpPr>
        <p:spPr bwMode="auto">
          <a:xfrm>
            <a:off x="10161587" y="4418014"/>
            <a:ext cx="120619" cy="920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bwMode="auto">
          <a:xfrm>
            <a:off x="10161588" y="4605339"/>
            <a:ext cx="120618" cy="92075"/>
          </a:xfrm>
          <a:prstGeom prst="rect">
            <a:avLst/>
          </a:prstGeom>
          <a:solidFill>
            <a:srgbClr val="BAE4B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bwMode="auto">
          <a:xfrm>
            <a:off x="10161588" y="4786314"/>
            <a:ext cx="120618" cy="90487"/>
          </a:xfrm>
          <a:prstGeom prst="rect">
            <a:avLst/>
          </a:prstGeom>
          <a:solidFill>
            <a:srgbClr val="7BCC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bwMode="auto">
          <a:xfrm>
            <a:off x="10160530" y="4973639"/>
            <a:ext cx="122735" cy="90487"/>
          </a:xfrm>
          <a:prstGeom prst="rect">
            <a:avLst/>
          </a:prstGeom>
          <a:solidFill>
            <a:srgbClr val="43A2C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bwMode="auto">
          <a:xfrm>
            <a:off x="10160530" y="5146675"/>
            <a:ext cx="122735" cy="90488"/>
          </a:xfrm>
          <a:prstGeom prst="rect">
            <a:avLst/>
          </a:prstGeom>
          <a:solidFill>
            <a:srgbClr val="0868A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bwMode="auto">
          <a:xfrm>
            <a:off x="10159471" y="5340350"/>
            <a:ext cx="122735" cy="90488"/>
          </a:xfrm>
          <a:prstGeom prst="rect">
            <a:avLst/>
          </a:prstGeom>
          <a:solidFill>
            <a:srgbClr val="04284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89242" y="162778"/>
            <a:ext cx="11903451" cy="461665"/>
          </a:xfrm>
          <a:prstGeom prst="rect">
            <a:avLst/>
          </a:prstGeom>
        </p:spPr>
        <p:txBody>
          <a:bodyPr wrap="square">
            <a:spAutoFit/>
          </a:bodyPr>
          <a:lstStyle/>
          <a:p>
            <a:pPr defTabSz="918332" fontAlgn="base">
              <a:spcBef>
                <a:spcPct val="30000"/>
              </a:spcBef>
              <a:spcAft>
                <a:spcPct val="0"/>
              </a:spcAft>
              <a:defRPr/>
            </a:pPr>
            <a:r>
              <a:rPr lang="en-US" altLang="en-US" b="1" dirty="0">
                <a:latin typeface="Arial" panose="020B0604020202020204" pitchFamily="34" charset="0"/>
                <a:cs typeface="Arial" panose="020B0604020202020204" pitchFamily="34" charset="0"/>
              </a:rPr>
              <a:t>Clinical C</a:t>
            </a:r>
            <a:r>
              <a:rPr lang="en-US" altLang="en-US" b="1" dirty="0" smtClean="0">
                <a:latin typeface="Arial" panose="020B0604020202020204" pitchFamily="34" charset="0"/>
                <a:cs typeface="Arial" panose="020B0604020202020204" pitchFamily="34" charset="0"/>
              </a:rPr>
              <a:t>ases </a:t>
            </a:r>
            <a:r>
              <a:rPr lang="en-US" altLang="en-US" b="1" dirty="0">
                <a:latin typeface="Arial" panose="020B0604020202020204" pitchFamily="34" charset="0"/>
                <a:cs typeface="Arial" panose="020B0604020202020204" pitchFamily="34" charset="0"/>
              </a:rPr>
              <a:t>of </a:t>
            </a:r>
            <a:r>
              <a:rPr lang="en-US" altLang="en-US" b="1" i="1" dirty="0">
                <a:latin typeface="Arial" panose="020B0604020202020204" pitchFamily="34" charset="0"/>
                <a:cs typeface="Arial" panose="020B0604020202020204" pitchFamily="34" charset="0"/>
              </a:rPr>
              <a:t>C. auris </a:t>
            </a:r>
            <a:r>
              <a:rPr lang="en-US" altLang="en-US" b="1" dirty="0">
                <a:latin typeface="Arial" panose="020B0604020202020204" pitchFamily="34" charset="0"/>
                <a:cs typeface="Arial" panose="020B0604020202020204" pitchFamily="34" charset="0"/>
              </a:rPr>
              <a:t>R</a:t>
            </a:r>
            <a:r>
              <a:rPr lang="en-US" altLang="en-US" b="1" dirty="0" smtClean="0">
                <a:latin typeface="Arial" panose="020B0604020202020204" pitchFamily="34" charset="0"/>
                <a:cs typeface="Arial" panose="020B0604020202020204" pitchFamily="34" charset="0"/>
              </a:rPr>
              <a:t>eported </a:t>
            </a:r>
            <a:r>
              <a:rPr lang="en-US" altLang="en-US" b="1" dirty="0">
                <a:latin typeface="Arial" panose="020B0604020202020204" pitchFamily="34" charset="0"/>
                <a:cs typeface="Arial" panose="020B0604020202020204" pitchFamily="34" charset="0"/>
              </a:rPr>
              <a:t>in the United States as of November 30, 2018</a:t>
            </a:r>
          </a:p>
        </p:txBody>
      </p:sp>
    </p:spTree>
    <p:extLst>
      <p:ext uri="{BB962C8B-B14F-4D97-AF65-F5344CB8AC3E}">
        <p14:creationId xmlns:p14="http://schemas.microsoft.com/office/powerpoint/2010/main" val="1332932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a:t>
            </a:r>
            <a:r>
              <a:rPr lang="en-US" dirty="0" smtClean="0"/>
              <a:t>Is </a:t>
            </a:r>
            <a:r>
              <a:rPr lang="en-US" i="1" dirty="0"/>
              <a:t>C. auris </a:t>
            </a:r>
            <a:r>
              <a:rPr lang="en-US" dirty="0"/>
              <a:t>A</a:t>
            </a:r>
            <a:r>
              <a:rPr lang="en-US" dirty="0" smtClean="0"/>
              <a:t> </a:t>
            </a:r>
            <a:r>
              <a:rPr lang="en-US" dirty="0"/>
              <a:t>P</a:t>
            </a:r>
            <a:r>
              <a:rPr lang="en-US" dirty="0" smtClean="0"/>
              <a:t>roblem?</a:t>
            </a:r>
            <a:endParaRPr lang="en-US" dirty="0"/>
          </a:p>
        </p:txBody>
      </p:sp>
      <p:sp>
        <p:nvSpPr>
          <p:cNvPr id="5" name="Rectangle 4"/>
          <p:cNvSpPr/>
          <p:nvPr/>
        </p:nvSpPr>
        <p:spPr>
          <a:xfrm>
            <a:off x="303212" y="1218024"/>
            <a:ext cx="10904085" cy="4811531"/>
          </a:xfrm>
          <a:prstGeom prst="rect">
            <a:avLst/>
          </a:prstGeom>
        </p:spPr>
        <p:txBody>
          <a:bodyPr wrap="square" lIns="91396" tIns="45699" rIns="91396" bIns="45699">
            <a:spAutoFit/>
          </a:bodyPr>
          <a:lstStyle/>
          <a:p>
            <a:pPr marL="342745" indent="-342745">
              <a:spcBef>
                <a:spcPts val="400"/>
              </a:spcBef>
              <a:buFont typeface="Calibri" panose="020F0502020204030204" pitchFamily="34" charset="0"/>
              <a:buChar char="−"/>
            </a:pPr>
            <a:r>
              <a:rPr lang="en-US" sz="3200" b="1" dirty="0"/>
              <a:t>It causes serious infections</a:t>
            </a:r>
          </a:p>
          <a:p>
            <a:pPr marL="342745" indent="-342745">
              <a:spcBef>
                <a:spcPts val="400"/>
              </a:spcBef>
              <a:buFont typeface="Calibri" panose="020F0502020204030204" pitchFamily="34" charset="0"/>
              <a:buChar char="−"/>
            </a:pPr>
            <a:r>
              <a:rPr lang="en-US" sz="3200" b="1" dirty="0"/>
              <a:t>Antifungal resistance</a:t>
            </a:r>
          </a:p>
          <a:p>
            <a:pPr marL="342745" indent="-342745">
              <a:spcBef>
                <a:spcPts val="400"/>
              </a:spcBef>
              <a:buFont typeface="Calibri" panose="020F0502020204030204" pitchFamily="34" charset="0"/>
              <a:buChar char="−"/>
            </a:pPr>
            <a:r>
              <a:rPr lang="en-US" sz="3200" b="1" dirty="0" smtClean="0"/>
              <a:t>Requires </a:t>
            </a:r>
            <a:r>
              <a:rPr lang="en-US" sz="3200" b="1" dirty="0"/>
              <a:t>disinfection with sporicidal agent</a:t>
            </a:r>
          </a:p>
          <a:p>
            <a:pPr marL="342745" indent="-342745">
              <a:spcBef>
                <a:spcPts val="400"/>
              </a:spcBef>
              <a:buFont typeface="Calibri" panose="020F0502020204030204" pitchFamily="34" charset="0"/>
              <a:buChar char="−"/>
            </a:pPr>
            <a:r>
              <a:rPr lang="en-US" sz="3200" b="1" dirty="0"/>
              <a:t>Persistent colonization </a:t>
            </a:r>
          </a:p>
          <a:p>
            <a:pPr marL="342745" indent="-342745">
              <a:spcBef>
                <a:spcPts val="400"/>
              </a:spcBef>
              <a:buFont typeface="Calibri" panose="020F0502020204030204" pitchFamily="34" charset="0"/>
              <a:buChar char="−"/>
            </a:pPr>
            <a:r>
              <a:rPr lang="en-US" sz="3200" b="1" dirty="0"/>
              <a:t>Persistence in </a:t>
            </a:r>
            <a:r>
              <a:rPr lang="en-US" sz="3200" b="1" dirty="0" smtClean="0"/>
              <a:t>environment</a:t>
            </a:r>
          </a:p>
          <a:p>
            <a:pPr marL="342745" indent="-342745">
              <a:spcBef>
                <a:spcPts val="400"/>
              </a:spcBef>
              <a:buFont typeface="Calibri" panose="020F0502020204030204" pitchFamily="34" charset="0"/>
              <a:buChar char="−"/>
            </a:pPr>
            <a:r>
              <a:rPr lang="en-US" sz="3200" b="1" dirty="0"/>
              <a:t>Healthcare-associated outbreaks</a:t>
            </a:r>
          </a:p>
          <a:p>
            <a:pPr marL="342745" indent="-342745">
              <a:spcBef>
                <a:spcPts val="400"/>
              </a:spcBef>
              <a:buFont typeface="Calibri" panose="020F0502020204030204" pitchFamily="34" charset="0"/>
              <a:buChar char="−"/>
            </a:pPr>
            <a:r>
              <a:rPr lang="en-US" sz="3200" b="1" dirty="0"/>
              <a:t>Lab misidentification</a:t>
            </a:r>
          </a:p>
          <a:p>
            <a:pPr marL="342745" indent="-342745">
              <a:spcBef>
                <a:spcPts val="400"/>
              </a:spcBef>
              <a:buFont typeface="Calibri" panose="020F0502020204030204" pitchFamily="34" charset="0"/>
              <a:buChar char="−"/>
            </a:pPr>
            <a:endParaRPr lang="en-US" sz="3200" b="1" dirty="0"/>
          </a:p>
          <a:p>
            <a:pPr marL="799733" lvl="1" indent="-342745">
              <a:spcBef>
                <a:spcPts val="400"/>
              </a:spcBef>
              <a:buFont typeface="Calibri" panose="020F0502020204030204" pitchFamily="34" charset="0"/>
              <a:buChar char="−"/>
            </a:pPr>
            <a:endParaRPr lang="en-US" dirty="0"/>
          </a:p>
        </p:txBody>
      </p:sp>
      <p:pic>
        <p:nvPicPr>
          <p:cNvPr id="6" name="Picture 20" descr="Image result for fluconazole injection">
            <a:extLst>
              <a:ext uri="{FF2B5EF4-FFF2-40B4-BE49-F238E27FC236}">
                <a16:creationId xmlns="" xmlns:a16="http://schemas.microsoft.com/office/drawing/2014/main" id="{1BDB8069-3F54-4EE8-9694-7E4373B045C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54339" y="4615079"/>
            <a:ext cx="3315507" cy="2242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Image result for amphotericin b">
            <a:extLst>
              <a:ext uri="{FF2B5EF4-FFF2-40B4-BE49-F238E27FC236}">
                <a16:creationId xmlns="" xmlns:a16="http://schemas.microsoft.com/office/drawing/2014/main" id="{9CE157D2-3FE8-44D0-8D60-21FF74D672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6123" y="4858816"/>
            <a:ext cx="1431603" cy="18046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18" descr="Image result for mycamine">
            <a:extLst>
              <a:ext uri="{FF2B5EF4-FFF2-40B4-BE49-F238E27FC236}">
                <a16:creationId xmlns="" xmlns:a16="http://schemas.microsoft.com/office/drawing/2014/main" id="{2A638C14-BFC4-4B1A-BE32-5467401731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99436" y="4832184"/>
            <a:ext cx="1527060" cy="180311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Multiply 3">
            <a:extLst>
              <a:ext uri="{FF2B5EF4-FFF2-40B4-BE49-F238E27FC236}">
                <a16:creationId xmlns="" xmlns:a16="http://schemas.microsoft.com/office/drawing/2014/main" id="{56912E00-421C-44AD-9899-47E7E7612B06}"/>
              </a:ext>
            </a:extLst>
          </p:cNvPr>
          <p:cNvSpPr/>
          <p:nvPr/>
        </p:nvSpPr>
        <p:spPr>
          <a:xfrm>
            <a:off x="5400926" y="4615076"/>
            <a:ext cx="2335373" cy="2389016"/>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dirty="0"/>
          </a:p>
        </p:txBody>
      </p:sp>
      <p:sp>
        <p:nvSpPr>
          <p:cNvPr id="10" name="Multiply 15">
            <a:extLst>
              <a:ext uri="{FF2B5EF4-FFF2-40B4-BE49-F238E27FC236}">
                <a16:creationId xmlns="" xmlns:a16="http://schemas.microsoft.com/office/drawing/2014/main" id="{72DA414E-3ACB-4E3C-97A6-6D27C857F1FD}"/>
              </a:ext>
            </a:extLst>
          </p:cNvPr>
          <p:cNvSpPr/>
          <p:nvPr/>
        </p:nvSpPr>
        <p:spPr>
          <a:xfrm>
            <a:off x="7624239" y="4566297"/>
            <a:ext cx="2335373" cy="2389016"/>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sp>
        <p:nvSpPr>
          <p:cNvPr id="11" name="Multiply 17">
            <a:extLst>
              <a:ext uri="{FF2B5EF4-FFF2-40B4-BE49-F238E27FC236}">
                <a16:creationId xmlns="" xmlns:a16="http://schemas.microsoft.com/office/drawing/2014/main" id="{70CC7C84-71FC-4DB9-BA35-1DF68414F775}"/>
              </a:ext>
            </a:extLst>
          </p:cNvPr>
          <p:cNvSpPr/>
          <p:nvPr/>
        </p:nvSpPr>
        <p:spPr>
          <a:xfrm>
            <a:off x="9895278" y="4576381"/>
            <a:ext cx="2335373" cy="2389016"/>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a:endParaRPr lang="en-US"/>
          </a:p>
        </p:txBody>
      </p:sp>
      <p:pic>
        <p:nvPicPr>
          <p:cNvPr id="12" name="Picture 11">
            <a:extLst>
              <a:ext uri="{FF2B5EF4-FFF2-40B4-BE49-F238E27FC236}">
                <a16:creationId xmlns="" xmlns:a16="http://schemas.microsoft.com/office/drawing/2014/main" id="{35E79B90-651B-4119-ADE1-FD25E64BDBE0}"/>
              </a:ext>
            </a:extLst>
          </p:cNvPr>
          <p:cNvPicPr>
            <a:picLocks noChangeAspect="1"/>
          </p:cNvPicPr>
          <p:nvPr/>
        </p:nvPicPr>
        <p:blipFill>
          <a:blip r:embed="rId7"/>
          <a:stretch>
            <a:fillRect/>
          </a:stretch>
        </p:blipFill>
        <p:spPr>
          <a:xfrm>
            <a:off x="9198280" y="238125"/>
            <a:ext cx="2628216" cy="1971675"/>
          </a:xfrm>
          <a:prstGeom prst="rect">
            <a:avLst/>
          </a:prstGeom>
        </p:spPr>
      </p:pic>
      <p:sp>
        <p:nvSpPr>
          <p:cNvPr id="13" name="Rectangle 12">
            <a:extLst>
              <a:ext uri="{FF2B5EF4-FFF2-40B4-BE49-F238E27FC236}">
                <a16:creationId xmlns="" xmlns:a16="http://schemas.microsoft.com/office/drawing/2014/main" id="{C5526079-0784-4F94-97E0-613F9811C6D3}"/>
              </a:ext>
            </a:extLst>
          </p:cNvPr>
          <p:cNvSpPr/>
          <p:nvPr/>
        </p:nvSpPr>
        <p:spPr>
          <a:xfrm>
            <a:off x="6674165" y="6645371"/>
            <a:ext cx="6094413" cy="261611"/>
          </a:xfrm>
          <a:prstGeom prst="rect">
            <a:avLst/>
          </a:prstGeom>
        </p:spPr>
        <p:txBody>
          <a:bodyPr lIns="91396" tIns="45699" rIns="91396" bIns="45699">
            <a:spAutoFit/>
          </a:bodyPr>
          <a:lstStyle/>
          <a:p>
            <a:r>
              <a:rPr lang="en-US" sz="1100" dirty="0"/>
              <a:t>https://www.cdc.gov/fungal/candida-auris/candida-auris-qanda.html</a:t>
            </a:r>
          </a:p>
        </p:txBody>
      </p:sp>
    </p:spTree>
    <p:extLst>
      <p:ext uri="{BB962C8B-B14F-4D97-AF65-F5344CB8AC3E}">
        <p14:creationId xmlns:p14="http://schemas.microsoft.com/office/powerpoint/2010/main" val="104257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a:xfrm>
            <a:off x="203148" y="1143000"/>
            <a:ext cx="11782531" cy="5562600"/>
          </a:xfrm>
        </p:spPr>
        <p:txBody>
          <a:bodyPr>
            <a:normAutofit/>
          </a:bodyPr>
          <a:lstStyle/>
          <a:p>
            <a:pPr>
              <a:lnSpc>
                <a:spcPct val="150000"/>
              </a:lnSpc>
            </a:pPr>
            <a:endParaRPr lang="en-US" dirty="0" smtClean="0"/>
          </a:p>
          <a:p>
            <a:pPr>
              <a:lnSpc>
                <a:spcPct val="150000"/>
              </a:lnSpc>
            </a:pPr>
            <a:r>
              <a:rPr lang="en-US" dirty="0" smtClean="0"/>
              <a:t>Patients with a history of healthcare in certain countries and/or areas of the U.S. are at increased risk of infection/colonization</a:t>
            </a:r>
          </a:p>
          <a:p>
            <a:pPr>
              <a:lnSpc>
                <a:spcPct val="150000"/>
              </a:lnSpc>
            </a:pPr>
            <a:r>
              <a:rPr lang="en-US" dirty="0" smtClean="0"/>
              <a:t>Patients can be colonized without active infection</a:t>
            </a:r>
          </a:p>
          <a:p>
            <a:pPr>
              <a:lnSpc>
                <a:spcPct val="150000"/>
              </a:lnSpc>
            </a:pPr>
            <a:r>
              <a:rPr lang="en-US" dirty="0" smtClean="0"/>
              <a:t>Patients can be colonized indefinitely</a:t>
            </a:r>
          </a:p>
          <a:p>
            <a:pPr lvl="1">
              <a:lnSpc>
                <a:spcPct val="150000"/>
              </a:lnSpc>
            </a:pPr>
            <a:r>
              <a:rPr lang="en-US" dirty="0" smtClean="0"/>
              <a:t>No data on maximum amount of time</a:t>
            </a:r>
          </a:p>
          <a:p>
            <a:pPr lvl="1">
              <a:lnSpc>
                <a:spcPct val="150000"/>
              </a:lnSpc>
            </a:pPr>
            <a:r>
              <a:rPr lang="en-US" dirty="0" smtClean="0"/>
              <a:t>No data on efficacy of decolonization</a:t>
            </a:r>
          </a:p>
        </p:txBody>
      </p:sp>
    </p:spTree>
    <p:extLst>
      <p:ext uri="{BB962C8B-B14F-4D97-AF65-F5344CB8AC3E}">
        <p14:creationId xmlns:p14="http://schemas.microsoft.com/office/powerpoint/2010/main" val="395773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 (cont.)</a:t>
            </a:r>
            <a:endParaRPr lang="en-US" dirty="0"/>
          </a:p>
        </p:txBody>
      </p:sp>
      <p:sp>
        <p:nvSpPr>
          <p:cNvPr id="3" name="Content Placeholder 2"/>
          <p:cNvSpPr>
            <a:spLocks noGrp="1"/>
          </p:cNvSpPr>
          <p:nvPr>
            <p:ph idx="1"/>
          </p:nvPr>
        </p:nvSpPr>
        <p:spPr/>
        <p:txBody>
          <a:bodyPr>
            <a:normAutofit/>
          </a:bodyPr>
          <a:lstStyle/>
          <a:p>
            <a:pPr>
              <a:lnSpc>
                <a:spcPct val="150000"/>
              </a:lnSpc>
            </a:pPr>
            <a:r>
              <a:rPr lang="en-US" i="1" dirty="0" smtClean="0"/>
              <a:t>Candida </a:t>
            </a:r>
            <a:r>
              <a:rPr lang="en-US" i="1" dirty="0"/>
              <a:t>auris</a:t>
            </a:r>
            <a:r>
              <a:rPr lang="en-US" dirty="0"/>
              <a:t> can be misidentified as other </a:t>
            </a:r>
            <a:r>
              <a:rPr lang="en-US" i="1" dirty="0"/>
              <a:t>Candida</a:t>
            </a:r>
            <a:r>
              <a:rPr lang="en-US" dirty="0"/>
              <a:t> </a:t>
            </a:r>
            <a:r>
              <a:rPr lang="en-US" dirty="0" smtClean="0"/>
              <a:t>species</a:t>
            </a:r>
          </a:p>
          <a:p>
            <a:pPr>
              <a:lnSpc>
                <a:spcPct val="150000"/>
              </a:lnSpc>
            </a:pPr>
            <a:r>
              <a:rPr lang="en-US" i="1" dirty="0" smtClean="0"/>
              <a:t>Candida</a:t>
            </a:r>
            <a:r>
              <a:rPr lang="en-US" dirty="0" smtClean="0"/>
              <a:t> is often not </a:t>
            </a:r>
            <a:r>
              <a:rPr lang="en-US" dirty="0" err="1" smtClean="0"/>
              <a:t>speciated</a:t>
            </a:r>
            <a:endParaRPr lang="en-US" i="1" dirty="0"/>
          </a:p>
          <a:p>
            <a:pPr>
              <a:lnSpc>
                <a:spcPct val="150000"/>
              </a:lnSpc>
            </a:pPr>
            <a:r>
              <a:rPr lang="en-US" dirty="0"/>
              <a:t>Can easily spread </a:t>
            </a:r>
            <a:r>
              <a:rPr lang="en-US" dirty="0" smtClean="0"/>
              <a:t>and cause outbreaks in </a:t>
            </a:r>
            <a:r>
              <a:rPr lang="en-US" dirty="0"/>
              <a:t>healthcare facilities</a:t>
            </a:r>
          </a:p>
          <a:p>
            <a:pPr>
              <a:lnSpc>
                <a:spcPct val="150000"/>
              </a:lnSpc>
            </a:pPr>
            <a:r>
              <a:rPr lang="en-US" dirty="0"/>
              <a:t>Can persist in the environment for long periods of time</a:t>
            </a:r>
          </a:p>
          <a:p>
            <a:pPr>
              <a:lnSpc>
                <a:spcPct val="150000"/>
              </a:lnSpc>
            </a:pPr>
            <a:r>
              <a:rPr lang="en-US" dirty="0"/>
              <a:t>Common hospital disinfectants (i.e. </a:t>
            </a:r>
            <a:r>
              <a:rPr lang="en-US" dirty="0" smtClean="0"/>
              <a:t>quaternary ammonium compounds) </a:t>
            </a:r>
            <a:r>
              <a:rPr lang="en-US" dirty="0"/>
              <a:t>are not sufficient</a:t>
            </a:r>
          </a:p>
          <a:p>
            <a:pPr lvl="1">
              <a:lnSpc>
                <a:spcPct val="150000"/>
              </a:lnSpc>
            </a:pPr>
            <a:r>
              <a:rPr lang="en-US" dirty="0" smtClean="0"/>
              <a:t>List K: EPA </a:t>
            </a:r>
            <a:r>
              <a:rPr lang="en-US" dirty="0"/>
              <a:t>registered disinfectants active against </a:t>
            </a:r>
            <a:r>
              <a:rPr lang="en-US" i="1" dirty="0"/>
              <a:t>C. </a:t>
            </a:r>
            <a:r>
              <a:rPr lang="en-US" i="1" dirty="0" smtClean="0"/>
              <a:t>diff </a:t>
            </a:r>
            <a:r>
              <a:rPr lang="en-US" dirty="0" smtClean="0"/>
              <a:t>(</a:t>
            </a:r>
            <a:r>
              <a:rPr lang="en-US" dirty="0" err="1" smtClean="0"/>
              <a:t>sporicidals</a:t>
            </a:r>
            <a:r>
              <a:rPr lang="en-US" dirty="0" smtClean="0"/>
              <a:t>)</a:t>
            </a:r>
          </a:p>
          <a:p>
            <a:pPr lvl="2">
              <a:lnSpc>
                <a:spcPct val="150000"/>
              </a:lnSpc>
            </a:pPr>
            <a:r>
              <a:rPr lang="en-US" dirty="0" smtClean="0"/>
              <a:t>Ex: bleach</a:t>
            </a:r>
            <a:endParaRPr lang="en-US" dirty="0"/>
          </a:p>
          <a:p>
            <a:pPr>
              <a:lnSpc>
                <a:spcPct val="150000"/>
              </a:lnSpc>
            </a:pPr>
            <a:r>
              <a:rPr lang="en-US" dirty="0"/>
              <a:t>Hand </a:t>
            </a:r>
            <a:r>
              <a:rPr lang="en-US" dirty="0" smtClean="0"/>
              <a:t>hygiene</a:t>
            </a:r>
            <a:endParaRPr lang="en-US" dirty="0"/>
          </a:p>
        </p:txBody>
      </p:sp>
    </p:spTree>
    <p:extLst>
      <p:ext uri="{BB962C8B-B14F-4D97-AF65-F5344CB8AC3E}">
        <p14:creationId xmlns:p14="http://schemas.microsoft.com/office/powerpoint/2010/main" val="1439448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Containment of MDROs</a:t>
            </a:r>
            <a:endParaRPr lang="en-US" dirty="0">
              <a:latin typeface="Arial Black" panose="020B0A04020102020204" pitchFamily="34" charset="0"/>
            </a:endParaRPr>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0435" t="8809" r="1087" b="6554"/>
          <a:stretch/>
        </p:blipFill>
        <p:spPr bwMode="auto">
          <a:xfrm>
            <a:off x="1320456" y="1447800"/>
            <a:ext cx="934476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42486" y="6343651"/>
            <a:ext cx="9751060" cy="338555"/>
          </a:xfrm>
          <a:prstGeom prst="rect">
            <a:avLst/>
          </a:prstGeom>
        </p:spPr>
        <p:txBody>
          <a:bodyPr wrap="square" lIns="91396" tIns="45699" rIns="91396" bIns="45699">
            <a:spAutoFit/>
          </a:bodyPr>
          <a:lstStyle/>
          <a:p>
            <a:pPr defTabSz="913981"/>
            <a:r>
              <a:rPr lang="en-US" sz="1600" b="1" dirty="0">
                <a:solidFill>
                  <a:srgbClr val="000000"/>
                </a:solidFill>
                <a:latin typeface="Arial" panose="020B0604020202020204" pitchFamily="34" charset="0"/>
                <a:cs typeface="Arial" panose="020B0604020202020204" pitchFamily="34" charset="0"/>
              </a:rPr>
              <a:t>https://www.cdc.gov/hai/outbreaks/docs/Health-Response-Contain-MDRO.pdf </a:t>
            </a:r>
          </a:p>
        </p:txBody>
      </p:sp>
    </p:spTree>
    <p:extLst>
      <p:ext uri="{BB962C8B-B14F-4D97-AF65-F5344CB8AC3E}">
        <p14:creationId xmlns:p14="http://schemas.microsoft.com/office/powerpoint/2010/main" val="170614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chor="ctr"/>
          <a:lstStyle/>
          <a:p>
            <a:r>
              <a:rPr lang="en-US" dirty="0" smtClean="0">
                <a:effectLst/>
                <a:latin typeface="Arial Black" panose="020B0A04020102020204" pitchFamily="34" charset="0"/>
              </a:rPr>
              <a:t>Containment Goals</a:t>
            </a:r>
            <a:endParaRPr lang="en-US" dirty="0">
              <a:effectLst/>
              <a:latin typeface="Arial Black" panose="020B0A04020102020204" pitchFamily="34" charset="0"/>
            </a:endParaRPr>
          </a:p>
        </p:txBody>
      </p:sp>
      <p:sp>
        <p:nvSpPr>
          <p:cNvPr id="2" name="Rectangle 1"/>
          <p:cNvSpPr/>
          <p:nvPr/>
        </p:nvSpPr>
        <p:spPr>
          <a:xfrm>
            <a:off x="2844059" y="6307727"/>
            <a:ext cx="9243192" cy="338555"/>
          </a:xfrm>
          <a:prstGeom prst="rect">
            <a:avLst/>
          </a:prstGeom>
        </p:spPr>
        <p:txBody>
          <a:bodyPr wrap="square" lIns="91396" tIns="45699" rIns="91396" bIns="45699">
            <a:spAutoFit/>
          </a:bodyPr>
          <a:lstStyle/>
          <a:p>
            <a:pPr defTabSz="913981"/>
            <a:r>
              <a:rPr lang="en-US" sz="1600" b="1" dirty="0">
                <a:solidFill>
                  <a:srgbClr val="000000"/>
                </a:solidFill>
                <a:latin typeface="Arial" panose="020B0604020202020204" pitchFamily="34" charset="0"/>
                <a:cs typeface="Arial" panose="020B0604020202020204" pitchFamily="34" charset="0"/>
              </a:rPr>
              <a:t>https://www.cdc.gov/hai/outbreaks/docs/Health-Response-Contain-MDRO.pdf </a:t>
            </a:r>
          </a:p>
        </p:txBody>
      </p:sp>
      <p:sp>
        <p:nvSpPr>
          <p:cNvPr id="5" name="Content Placeholder 4"/>
          <p:cNvSpPr>
            <a:spLocks noGrp="1"/>
          </p:cNvSpPr>
          <p:nvPr>
            <p:ph idx="1"/>
          </p:nvPr>
        </p:nvSpPr>
        <p:spPr/>
        <p:txBody>
          <a:bodyPr/>
          <a:lstStyle/>
          <a:p>
            <a:r>
              <a:rPr lang="en-US" dirty="0">
                <a:solidFill>
                  <a:srgbClr val="000000"/>
                </a:solidFill>
                <a:latin typeface="Arial" panose="020B0604020202020204" pitchFamily="34" charset="0"/>
                <a:cs typeface="Arial" panose="020B0604020202020204" pitchFamily="34" charset="0"/>
              </a:rPr>
              <a:t>Slow spread of novel or rare multidrug-resistant organisms or mechanisms </a:t>
            </a:r>
          </a:p>
          <a:p>
            <a:r>
              <a:rPr lang="en-US" dirty="0">
                <a:solidFill>
                  <a:srgbClr val="000000"/>
                </a:solidFill>
                <a:latin typeface="Arial" panose="020B0604020202020204" pitchFamily="34" charset="0"/>
                <a:cs typeface="Arial" panose="020B0604020202020204" pitchFamily="34" charset="0"/>
              </a:rPr>
              <a:t>Systematic, aggressive response to </a:t>
            </a:r>
            <a:r>
              <a:rPr lang="en-US" u="sng" dirty="0">
                <a:latin typeface="Arial" panose="020B0604020202020204" pitchFamily="34" charset="0"/>
                <a:cs typeface="Arial" panose="020B0604020202020204" pitchFamily="34" charset="0"/>
              </a:rPr>
              <a:t>single cases </a:t>
            </a:r>
            <a:r>
              <a:rPr lang="en-US" dirty="0">
                <a:latin typeface="Arial" panose="020B0604020202020204" pitchFamily="34" charset="0"/>
                <a:cs typeface="Arial" panose="020B0604020202020204" pitchFamily="34" charset="0"/>
              </a:rPr>
              <a:t>of high concern antimicrobial </a:t>
            </a:r>
            <a:r>
              <a:rPr lang="en-US" dirty="0">
                <a:solidFill>
                  <a:srgbClr val="000000"/>
                </a:solidFill>
                <a:latin typeface="Arial" panose="020B0604020202020204" pitchFamily="34" charset="0"/>
                <a:cs typeface="Arial" panose="020B0604020202020204" pitchFamily="34" charset="0"/>
              </a:rPr>
              <a:t>resistance</a:t>
            </a:r>
          </a:p>
          <a:p>
            <a:r>
              <a:rPr lang="en-US" dirty="0">
                <a:solidFill>
                  <a:srgbClr val="000000"/>
                </a:solidFill>
                <a:latin typeface="Arial" panose="020B0604020202020204" pitchFamily="34" charset="0"/>
                <a:cs typeface="Arial" panose="020B0604020202020204" pitchFamily="34" charset="0"/>
              </a:rPr>
              <a:t>Focus on stopping transmission</a:t>
            </a:r>
          </a:p>
          <a:p>
            <a:pPr marL="0" indent="0">
              <a:buNone/>
            </a:pPr>
            <a:endParaRPr lang="en-US" dirty="0"/>
          </a:p>
        </p:txBody>
      </p:sp>
    </p:spTree>
    <p:extLst>
      <p:ext uri="{BB962C8B-B14F-4D97-AF65-F5344CB8AC3E}">
        <p14:creationId xmlns:p14="http://schemas.microsoft.com/office/powerpoint/2010/main" val="815638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latin typeface="Arial Black" panose="020B0A04020102020204" pitchFamily="34" charset="0"/>
              </a:rPr>
              <a:t>Containment of </a:t>
            </a:r>
            <a:r>
              <a:rPr lang="en-US" dirty="0" err="1" smtClean="0">
                <a:effectLst/>
                <a:latin typeface="Arial Black" panose="020B0A04020102020204" pitchFamily="34" charset="0"/>
              </a:rPr>
              <a:t>MDROs</a:t>
            </a:r>
            <a:r>
              <a:rPr lang="en-US" dirty="0" smtClean="0">
                <a:effectLst/>
                <a:latin typeface="Arial Black" panose="020B0A04020102020204" pitchFamily="34" charset="0"/>
              </a:rPr>
              <a:t> (cont.)</a:t>
            </a:r>
            <a:endParaRPr lang="en-US" dirty="0">
              <a:effectLst/>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Tiered approach for public health response to contain novel or targeted </a:t>
            </a:r>
            <a:r>
              <a:rPr lang="en-US" dirty="0" err="1" smtClean="0">
                <a:latin typeface="Arial" panose="020B0604020202020204" pitchFamily="34" charset="0"/>
                <a:cs typeface="Arial" panose="020B0604020202020204" pitchFamily="34" charset="0"/>
              </a:rPr>
              <a:t>MDROs</a:t>
            </a:r>
            <a:endParaRPr lang="en-US" dirty="0" smtClean="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Single cases, not outbreaks, should prompt specialized recommendations:</a:t>
            </a:r>
          </a:p>
          <a:p>
            <a:pPr lvl="2"/>
            <a:r>
              <a:rPr lang="en-US" sz="2400" dirty="0">
                <a:latin typeface="Arial" panose="020B0604020202020204" pitchFamily="34" charset="0"/>
                <a:cs typeface="Arial" panose="020B0604020202020204" pitchFamily="34" charset="0"/>
              </a:rPr>
              <a:t>Identify if transmission is occurring</a:t>
            </a:r>
          </a:p>
          <a:p>
            <a:pPr lvl="2"/>
            <a:r>
              <a:rPr lang="en-US" sz="2400" dirty="0">
                <a:latin typeface="Arial" panose="020B0604020202020204" pitchFamily="34" charset="0"/>
                <a:cs typeface="Arial" panose="020B0604020202020204" pitchFamily="34" charset="0"/>
              </a:rPr>
              <a:t>Identify affected patients</a:t>
            </a:r>
          </a:p>
          <a:p>
            <a:pPr lvl="2"/>
            <a:r>
              <a:rPr lang="en-US" sz="2400" dirty="0">
                <a:latin typeface="Arial" panose="020B0604020202020204" pitchFamily="34" charset="0"/>
                <a:cs typeface="Arial" panose="020B0604020202020204" pitchFamily="34" charset="0"/>
              </a:rPr>
              <a:t>Ensure implementation of aggressive control measures</a:t>
            </a:r>
          </a:p>
          <a:p>
            <a:pPr lvl="2"/>
            <a:r>
              <a:rPr lang="en-US" sz="2400" dirty="0">
                <a:latin typeface="Arial" panose="020B0604020202020204" pitchFamily="34" charset="0"/>
                <a:cs typeface="Arial" panose="020B0604020202020204" pitchFamily="34" charset="0"/>
              </a:rPr>
              <a:t>Consider environmental sampling depending on pathogen</a:t>
            </a:r>
          </a:p>
          <a:p>
            <a:pPr lvl="2"/>
            <a:endParaRPr lang="en-US" dirty="0" smtClean="0"/>
          </a:p>
          <a:p>
            <a:pPr lvl="2"/>
            <a:endParaRPr lang="en-US" dirty="0" smtClean="0"/>
          </a:p>
          <a:p>
            <a:pPr lvl="2"/>
            <a:endParaRPr lang="en-US" dirty="0" smtClean="0"/>
          </a:p>
          <a:p>
            <a:pPr lvl="2">
              <a:buNone/>
            </a:pPr>
            <a:endParaRPr lang="en-US" dirty="0" smtClean="0">
              <a:latin typeface="+mn-lt"/>
              <a:ea typeface="+mn-ea"/>
              <a:cs typeface="+mn-cs"/>
            </a:endParaRPr>
          </a:p>
          <a:p>
            <a:pPr lvl="2">
              <a:buNone/>
            </a:pPr>
            <a:endParaRPr lang="en-US" dirty="0" smtClean="0"/>
          </a:p>
          <a:p>
            <a:pPr lvl="2">
              <a:buNone/>
            </a:pPr>
            <a:endParaRPr lang="en-US" dirty="0" smtClean="0"/>
          </a:p>
          <a:p>
            <a:pPr lvl="2">
              <a:buNone/>
            </a:pPr>
            <a:endParaRPr lang="en-US" dirty="0" smtClean="0"/>
          </a:p>
          <a:p>
            <a:pPr lvl="2">
              <a:buNone/>
            </a:pPr>
            <a:endParaRPr lang="en-US" dirty="0" smtClean="0"/>
          </a:p>
          <a:p>
            <a:pPr lvl="2">
              <a:buNone/>
            </a:pPr>
            <a:endParaRPr lang="en-US" dirty="0" smtClean="0"/>
          </a:p>
        </p:txBody>
      </p:sp>
    </p:spTree>
    <p:extLst>
      <p:ext uri="{BB962C8B-B14F-4D97-AF65-F5344CB8AC3E}">
        <p14:creationId xmlns:p14="http://schemas.microsoft.com/office/powerpoint/2010/main" val="3713013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latin typeface="Arial Black" panose="020B0A04020102020204" pitchFamily="34" charset="0"/>
              </a:rPr>
              <a:t>Targeted Pathogens for Containment</a:t>
            </a:r>
            <a:endParaRPr lang="en-US" dirty="0">
              <a:effectLst/>
              <a:latin typeface="Arial Black" panose="020B0A04020102020204" pitchFamily="34" charset="0"/>
            </a:endParaRPr>
          </a:p>
        </p:txBody>
      </p:sp>
      <p:sp>
        <p:nvSpPr>
          <p:cNvPr id="3" name="Content Placeholder 2"/>
          <p:cNvSpPr>
            <a:spLocks noGrp="1"/>
          </p:cNvSpPr>
          <p:nvPr>
            <p:ph idx="1"/>
          </p:nvPr>
        </p:nvSpPr>
        <p:spPr/>
        <p:txBody>
          <a:bodyPr/>
          <a:lstStyle/>
          <a:p>
            <a:pPr>
              <a:buNone/>
            </a:pPr>
            <a:r>
              <a:rPr lang="en-US" dirty="0" smtClean="0"/>
              <a:t>Examples</a:t>
            </a:r>
          </a:p>
          <a:p>
            <a:r>
              <a:rPr lang="en-US" dirty="0" smtClean="0"/>
              <a:t>Tier 1: </a:t>
            </a:r>
          </a:p>
          <a:p>
            <a:pPr lvl="1"/>
            <a:r>
              <a:rPr lang="en-US" sz="2400" i="1" dirty="0"/>
              <a:t>Candida </a:t>
            </a:r>
            <a:r>
              <a:rPr lang="en-US" sz="2400" i="1" dirty="0" err="1"/>
              <a:t>auris</a:t>
            </a:r>
            <a:r>
              <a:rPr lang="en-US" sz="2400" i="1" dirty="0"/>
              <a:t> </a:t>
            </a:r>
          </a:p>
          <a:p>
            <a:pPr lvl="1"/>
            <a:r>
              <a:rPr lang="en-US" sz="2400" dirty="0" err="1"/>
              <a:t>Vancomycin</a:t>
            </a:r>
            <a:r>
              <a:rPr lang="en-US" sz="2400" dirty="0"/>
              <a:t>-resistant </a:t>
            </a:r>
            <a:r>
              <a:rPr lang="en-US" sz="2400" i="1" dirty="0"/>
              <a:t>Staphylococcus aureus</a:t>
            </a:r>
          </a:p>
          <a:p>
            <a:pPr lvl="1"/>
            <a:r>
              <a:rPr lang="en-US" sz="2400" dirty="0"/>
              <a:t>Pan-resistant isolates</a:t>
            </a:r>
          </a:p>
          <a:p>
            <a:r>
              <a:rPr lang="en-US" dirty="0" smtClean="0"/>
              <a:t>Tier 2</a:t>
            </a:r>
          </a:p>
          <a:p>
            <a:pPr lvl="1"/>
            <a:r>
              <a:rPr lang="en-US" sz="2400" i="1" dirty="0"/>
              <a:t>mcr-</a:t>
            </a:r>
            <a:r>
              <a:rPr lang="en-US" sz="2400" dirty="0"/>
              <a:t>1 producing </a:t>
            </a:r>
            <a:r>
              <a:rPr lang="en-US" sz="2400" dirty="0" err="1"/>
              <a:t>Enterobacteriaceae</a:t>
            </a:r>
            <a:endParaRPr lang="en-US" sz="2400" dirty="0"/>
          </a:p>
          <a:p>
            <a:pPr lvl="1"/>
            <a:r>
              <a:rPr lang="en-US" sz="2400" dirty="0"/>
              <a:t>Non-KPC CP-CRE (i.e. </a:t>
            </a:r>
            <a:r>
              <a:rPr lang="en-US" sz="2400" dirty="0" smtClean="0"/>
              <a:t>NDM, VIM</a:t>
            </a:r>
            <a:r>
              <a:rPr lang="en-US" sz="2400" dirty="0"/>
              <a:t>, IMP, OXA-48)</a:t>
            </a:r>
          </a:p>
          <a:p>
            <a:pPr lvl="1"/>
            <a:r>
              <a:rPr lang="en-US" sz="2400" dirty="0" err="1"/>
              <a:t>Carbapenamase</a:t>
            </a:r>
            <a:r>
              <a:rPr lang="en-US" sz="2400" dirty="0"/>
              <a:t>-producing </a:t>
            </a:r>
            <a:r>
              <a:rPr lang="en-US" sz="2400" i="1" dirty="0"/>
              <a:t>Pseudomonas </a:t>
            </a:r>
            <a:r>
              <a:rPr lang="en-US" sz="2400" dirty="0"/>
              <a:t>sp.</a:t>
            </a:r>
          </a:p>
          <a:p>
            <a:r>
              <a:rPr lang="en-US" dirty="0" smtClean="0"/>
              <a:t>Tier 3</a:t>
            </a:r>
          </a:p>
          <a:p>
            <a:pPr lvl="1"/>
            <a:r>
              <a:rPr lang="en-US" sz="2400" dirty="0"/>
              <a:t>KPC CP-CRE</a:t>
            </a:r>
          </a:p>
        </p:txBody>
      </p:sp>
      <p:sp>
        <p:nvSpPr>
          <p:cNvPr id="4" name="Slide Number Placeholder 3"/>
          <p:cNvSpPr>
            <a:spLocks noGrp="1"/>
          </p:cNvSpPr>
          <p:nvPr>
            <p:ph type="sldNum" sz="quarter" idx="11"/>
          </p:nvPr>
        </p:nvSpPr>
        <p:spPr/>
        <p:txBody>
          <a:bodyPr/>
          <a:lstStyle/>
          <a:p>
            <a:endParaRPr lang="en-US" dirty="0">
              <a:solidFill>
                <a:srgbClr val="1B365D"/>
              </a:solidFill>
            </a:endParaRPr>
          </a:p>
        </p:txBody>
      </p:sp>
    </p:spTree>
    <p:extLst>
      <p:ext uri="{BB962C8B-B14F-4D97-AF65-F5344CB8AC3E}">
        <p14:creationId xmlns:p14="http://schemas.microsoft.com/office/powerpoint/2010/main" val="94857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latin typeface="Arial Black" panose="020B0A04020102020204" pitchFamily="34" charset="0"/>
              </a:rPr>
              <a:t>Interventions Depending on Tier</a:t>
            </a:r>
            <a:endParaRPr lang="en-US" dirty="0">
              <a:effectLst/>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t>Enhanced infection control</a:t>
            </a:r>
          </a:p>
          <a:p>
            <a:pPr lvl="1"/>
            <a:r>
              <a:rPr lang="en-US" sz="2400" dirty="0"/>
              <a:t>Hand hygiene</a:t>
            </a:r>
          </a:p>
          <a:p>
            <a:pPr lvl="1"/>
            <a:r>
              <a:rPr lang="en-US" sz="2400" dirty="0"/>
              <a:t>Transmission-based precautions</a:t>
            </a:r>
          </a:p>
          <a:p>
            <a:pPr lvl="1"/>
            <a:r>
              <a:rPr lang="en-US" sz="2400" dirty="0"/>
              <a:t>Environmental cleaning</a:t>
            </a:r>
          </a:p>
          <a:p>
            <a:r>
              <a:rPr lang="en-US" dirty="0" smtClean="0"/>
              <a:t>Notify patients, families and providers</a:t>
            </a:r>
          </a:p>
          <a:p>
            <a:r>
              <a:rPr lang="en-US" dirty="0" smtClean="0"/>
              <a:t>Educate healthcare personnel and visitors</a:t>
            </a:r>
          </a:p>
          <a:p>
            <a:r>
              <a:rPr lang="en-US" dirty="0" smtClean="0"/>
              <a:t>Flag patient record</a:t>
            </a:r>
          </a:p>
          <a:p>
            <a:r>
              <a:rPr lang="en-US" dirty="0" smtClean="0"/>
              <a:t>Depending on tier </a:t>
            </a:r>
          </a:p>
          <a:p>
            <a:pPr lvl="2"/>
            <a:r>
              <a:rPr lang="en-US" sz="2400" dirty="0"/>
              <a:t>Lab look back</a:t>
            </a:r>
          </a:p>
          <a:p>
            <a:pPr lvl="2"/>
            <a:r>
              <a:rPr lang="en-US" sz="2400" dirty="0"/>
              <a:t>Screening of facility roommates</a:t>
            </a:r>
          </a:p>
          <a:p>
            <a:pPr lvl="2"/>
            <a:r>
              <a:rPr lang="en-US" sz="2400" dirty="0"/>
              <a:t>Healthcare personnel screening</a:t>
            </a:r>
          </a:p>
        </p:txBody>
      </p:sp>
      <p:sp>
        <p:nvSpPr>
          <p:cNvPr id="4" name="Slide Number Placeholder 3"/>
          <p:cNvSpPr>
            <a:spLocks noGrp="1"/>
          </p:cNvSpPr>
          <p:nvPr>
            <p:ph type="sldNum" sz="quarter" idx="11"/>
          </p:nvPr>
        </p:nvSpPr>
        <p:spPr/>
        <p:txBody>
          <a:bodyPr/>
          <a:lstStyle/>
          <a:p>
            <a:endParaRPr lang="en-US" dirty="0">
              <a:solidFill>
                <a:srgbClr val="1B365D"/>
              </a:solidFill>
            </a:endParaRPr>
          </a:p>
        </p:txBody>
      </p:sp>
    </p:spTree>
    <p:extLst>
      <p:ext uri="{BB962C8B-B14F-4D97-AF65-F5344CB8AC3E}">
        <p14:creationId xmlns:p14="http://schemas.microsoft.com/office/powerpoint/2010/main" val="532290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23C37C-8436-4C41-B5D4-8CD1AF99697E}"/>
              </a:ext>
            </a:extLst>
          </p:cNvPr>
          <p:cNvSpPr>
            <a:spLocks noGrp="1"/>
          </p:cNvSpPr>
          <p:nvPr>
            <p:ph type="title"/>
          </p:nvPr>
        </p:nvSpPr>
        <p:spPr>
          <a:xfrm>
            <a:off x="304720" y="177803"/>
            <a:ext cx="12290399" cy="825500"/>
          </a:xfrm>
        </p:spPr>
        <p:txBody>
          <a:bodyPr/>
          <a:lstStyle/>
          <a:p>
            <a:r>
              <a:rPr lang="en-US" sz="2800" dirty="0">
                <a:effectLst/>
                <a:latin typeface="Arial Black" panose="020B0A04020102020204" pitchFamily="34" charset="0"/>
                <a:cs typeface="Arial" panose="020B0604020202020204" pitchFamily="34" charset="0"/>
              </a:rPr>
              <a:t>Tiered Response Following MDRO Detection</a:t>
            </a:r>
          </a:p>
        </p:txBody>
      </p:sp>
      <p:graphicFrame>
        <p:nvGraphicFramePr>
          <p:cNvPr id="4" name="Table 3">
            <a:extLst>
              <a:ext uri="{FF2B5EF4-FFF2-40B4-BE49-F238E27FC236}">
                <a16:creationId xmlns="" xmlns:a16="http://schemas.microsoft.com/office/drawing/2014/main" id="{5924874C-239F-4D09-8F12-C95CCFC7DD93}"/>
              </a:ext>
            </a:extLst>
          </p:cNvPr>
          <p:cNvGraphicFramePr>
            <a:graphicFrameLocks noGrp="1"/>
          </p:cNvGraphicFramePr>
          <p:nvPr>
            <p:extLst>
              <p:ext uri="{D42A27DB-BD31-4B8C-83A1-F6EECF244321}">
                <p14:modId xmlns:p14="http://schemas.microsoft.com/office/powerpoint/2010/main" val="2637422358"/>
              </p:ext>
            </p:extLst>
          </p:nvPr>
        </p:nvGraphicFramePr>
        <p:xfrm>
          <a:off x="203283" y="1295410"/>
          <a:ext cx="11680958" cy="4267198"/>
        </p:xfrm>
        <a:graphic>
          <a:graphicData uri="http://schemas.openxmlformats.org/drawingml/2006/table">
            <a:tbl>
              <a:tblPr/>
              <a:tblGrid>
                <a:gridCol w="7414869">
                  <a:extLst>
                    <a:ext uri="{9D8B030D-6E8A-4147-A177-3AD203B41FA5}">
                      <a16:colId xmlns="" xmlns:a16="http://schemas.microsoft.com/office/drawing/2014/main" val="20000"/>
                    </a:ext>
                  </a:extLst>
                </a:gridCol>
                <a:gridCol w="1422030">
                  <a:extLst>
                    <a:ext uri="{9D8B030D-6E8A-4147-A177-3AD203B41FA5}">
                      <a16:colId xmlns="" xmlns:a16="http://schemas.microsoft.com/office/drawing/2014/main" val="20001"/>
                    </a:ext>
                  </a:extLst>
                </a:gridCol>
                <a:gridCol w="1523603">
                  <a:extLst>
                    <a:ext uri="{9D8B030D-6E8A-4147-A177-3AD203B41FA5}">
                      <a16:colId xmlns="" xmlns:a16="http://schemas.microsoft.com/office/drawing/2014/main" val="20002"/>
                    </a:ext>
                  </a:extLst>
                </a:gridCol>
                <a:gridCol w="1320456">
                  <a:extLst>
                    <a:ext uri="{9D8B030D-6E8A-4147-A177-3AD203B41FA5}">
                      <a16:colId xmlns="" xmlns:a16="http://schemas.microsoft.com/office/drawing/2014/main" val="20003"/>
                    </a:ext>
                  </a:extLst>
                </a:gridCol>
              </a:tblGrid>
              <a:tr h="603041">
                <a:tc>
                  <a:txBody>
                    <a:bodyPr/>
                    <a:lstStyle/>
                    <a:p>
                      <a:pPr algn="l" fontAlgn="b"/>
                      <a:endParaRPr lang="en-US" sz="1500" b="0" i="0" u="none" strike="noStrike" dirty="0">
                        <a:solidFill>
                          <a:srgbClr val="000000"/>
                        </a:solidFill>
                        <a:effectLst/>
                        <a:latin typeface="Arial" panose="020B0604020202020204" pitchFamily="34" charset="0"/>
                      </a:endParaRP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1" i="0" u="none" strike="noStrike" dirty="0">
                          <a:solidFill>
                            <a:srgbClr val="000000"/>
                          </a:solidFill>
                          <a:effectLst/>
                          <a:latin typeface="Arial" panose="020B0604020202020204" pitchFamily="34" charset="0"/>
                          <a:cs typeface="Arial" panose="020B0604020202020204" pitchFamily="34" charset="0"/>
                        </a:rPr>
                        <a:t>Tier 1</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1" i="0" u="none" strike="noStrike" dirty="0">
                          <a:solidFill>
                            <a:srgbClr val="000000"/>
                          </a:solidFill>
                          <a:effectLst/>
                          <a:latin typeface="Arial" panose="020B0604020202020204" pitchFamily="34" charset="0"/>
                          <a:cs typeface="Arial" panose="020B0604020202020204" pitchFamily="34" charset="0"/>
                        </a:rPr>
                        <a:t>Tier 2</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1" i="0" u="none" strike="noStrike" dirty="0">
                          <a:solidFill>
                            <a:srgbClr val="000000"/>
                          </a:solidFill>
                          <a:effectLst/>
                          <a:latin typeface="Arial" panose="020B0604020202020204" pitchFamily="34" charset="0"/>
                          <a:cs typeface="Arial" panose="020B0604020202020204" pitchFamily="34" charset="0"/>
                        </a:rPr>
                        <a:t>Tier 3</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07103">
                <a:tc>
                  <a:txBody>
                    <a:bodyPr/>
                    <a:lstStyle/>
                    <a:p>
                      <a:pPr algn="l" fontAlgn="b"/>
                      <a:r>
                        <a:rPr lang="en-US" sz="2400" b="1" i="0" u="none" strike="noStrike" dirty="0">
                          <a:solidFill>
                            <a:srgbClr val="000000"/>
                          </a:solidFill>
                          <a:effectLst/>
                          <a:latin typeface="Arial" panose="020B0604020202020204" pitchFamily="34" charset="0"/>
                          <a:cs typeface="Arial" panose="020B0604020202020204" pitchFamily="34" charset="0"/>
                        </a:rPr>
                        <a:t>Lab lookback</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500" b="0" i="0" u="none" strike="noStrike">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UpDiag">
                      <a:fgClr>
                        <a:srgbClr val="000000"/>
                      </a:fgClr>
                      <a:bgClr>
                        <a:srgbClr val="00B050"/>
                      </a:bgClr>
                    </a:pattFill>
                  </a:tcPr>
                </a:tc>
                <a:tc>
                  <a:txBody>
                    <a:bodyPr/>
                    <a:lstStyle/>
                    <a:p>
                      <a:pPr algn="l" rtl="0" fontAlgn="b"/>
                      <a:r>
                        <a:rPr lang="en-US" sz="1500" b="0" i="0" u="none" strike="noStrike">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UpDiag">
                      <a:fgClr>
                        <a:srgbClr val="000000"/>
                      </a:fgClr>
                      <a:bgClr>
                        <a:srgbClr val="00B050"/>
                      </a:bgClr>
                    </a:pattFill>
                  </a:tcPr>
                </a:tc>
                <a:tc>
                  <a:txBody>
                    <a:bodyPr/>
                    <a:lstStyle/>
                    <a:p>
                      <a:pPr algn="l" rtl="0" fontAlgn="b"/>
                      <a:r>
                        <a:rPr lang="en-US" sz="1500" b="0" i="0" u="none" strike="noStrike" dirty="0">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UpDiag">
                      <a:fgClr>
                        <a:srgbClr val="000000"/>
                      </a:fgClr>
                      <a:bgClr>
                        <a:srgbClr val="00B050"/>
                      </a:bgClr>
                    </a:pattFill>
                  </a:tcPr>
                </a:tc>
                <a:extLst>
                  <a:ext uri="{0D108BD9-81ED-4DB2-BD59-A6C34878D82A}">
                    <a16:rowId xmlns="" xmlns:a16="http://schemas.microsoft.com/office/drawing/2014/main" val="10001"/>
                  </a:ext>
                </a:extLst>
              </a:tr>
              <a:tr h="50710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1" i="0" u="none" strike="noStrike" dirty="0">
                          <a:solidFill>
                            <a:srgbClr val="000000"/>
                          </a:solidFill>
                          <a:effectLst/>
                          <a:latin typeface="Arial" panose="020B0604020202020204" pitchFamily="34" charset="0"/>
                          <a:cs typeface="Arial" panose="020B0604020202020204" pitchFamily="34" charset="0"/>
                        </a:rPr>
                        <a:t>Prospective surveillance</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500" b="0" i="0" u="none" strike="noStrike">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UpDiag">
                      <a:fgClr>
                        <a:srgbClr val="000000"/>
                      </a:fgClr>
                      <a:bgClr>
                        <a:srgbClr val="00B050"/>
                      </a:bgClr>
                    </a:pattFill>
                  </a:tcPr>
                </a:tc>
                <a:tc>
                  <a:txBody>
                    <a:bodyPr/>
                    <a:lstStyle/>
                    <a:p>
                      <a:pPr algn="l" rtl="0" fontAlgn="b"/>
                      <a:r>
                        <a:rPr lang="en-US" sz="1500" b="0" i="0" u="none" strike="noStrike">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UpDiag">
                      <a:fgClr>
                        <a:srgbClr val="000000"/>
                      </a:fgClr>
                      <a:bgClr>
                        <a:srgbClr val="00B050"/>
                      </a:bgClr>
                    </a:pattFill>
                  </a:tcPr>
                </a:tc>
                <a:tc>
                  <a:txBody>
                    <a:bodyPr/>
                    <a:lstStyle/>
                    <a:p>
                      <a:pPr algn="l" rtl="0" fontAlgn="b"/>
                      <a:r>
                        <a:rPr lang="en-US" sz="1500" b="0" i="0" u="none" strike="noStrike" dirty="0">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UpDiag">
                      <a:fgClr>
                        <a:srgbClr val="000000"/>
                      </a:fgClr>
                      <a:bgClr>
                        <a:srgbClr val="00B050"/>
                      </a:bgClr>
                    </a:pattFill>
                  </a:tcPr>
                </a:tc>
                <a:extLst>
                  <a:ext uri="{0D108BD9-81ED-4DB2-BD59-A6C34878D82A}">
                    <a16:rowId xmlns="" xmlns:a16="http://schemas.microsoft.com/office/drawing/2014/main" val="10002"/>
                  </a:ext>
                </a:extLst>
              </a:tr>
              <a:tr h="507103">
                <a:tc>
                  <a:txBody>
                    <a:bodyPr/>
                    <a:lstStyle/>
                    <a:p>
                      <a:pPr algn="l" fontAlgn="b"/>
                      <a:r>
                        <a:rPr lang="en-US" sz="2400" b="1" i="0" u="none" strike="noStrike" dirty="0">
                          <a:solidFill>
                            <a:srgbClr val="000000"/>
                          </a:solidFill>
                          <a:effectLst/>
                          <a:latin typeface="Arial" panose="020B0604020202020204" pitchFamily="34" charset="0"/>
                          <a:cs typeface="Arial" panose="020B0604020202020204" pitchFamily="34" charset="0"/>
                        </a:rPr>
                        <a:t>Healthcare roommate screening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500" b="0" i="0" u="none" strike="noStrike">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UpDiag">
                      <a:fgClr>
                        <a:srgbClr val="000000"/>
                      </a:fgClr>
                      <a:bgClr>
                        <a:srgbClr val="00B050"/>
                      </a:bgClr>
                    </a:pattFill>
                  </a:tcPr>
                </a:tc>
                <a:tc>
                  <a:txBody>
                    <a:bodyPr/>
                    <a:lstStyle/>
                    <a:p>
                      <a:pPr algn="l" rtl="0" fontAlgn="b"/>
                      <a:r>
                        <a:rPr lang="en-US" sz="1500" b="0" i="0" u="none" strike="noStrike">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UpDiag">
                      <a:fgClr>
                        <a:srgbClr val="000000"/>
                      </a:fgClr>
                      <a:bgClr>
                        <a:srgbClr val="00B050"/>
                      </a:bgClr>
                    </a:pattFill>
                  </a:tcPr>
                </a:tc>
                <a:tc>
                  <a:txBody>
                    <a:bodyPr/>
                    <a:lstStyle/>
                    <a:p>
                      <a:pPr algn="l" rtl="0" fontAlgn="b"/>
                      <a:r>
                        <a:rPr lang="en-US" sz="1500" b="0" i="0" u="none" strike="noStrike" dirty="0">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UpDiag">
                      <a:fgClr>
                        <a:srgbClr val="000000"/>
                      </a:fgClr>
                      <a:bgClr>
                        <a:srgbClr val="00B050"/>
                      </a:bgClr>
                    </a:pattFill>
                  </a:tcPr>
                </a:tc>
                <a:extLst>
                  <a:ext uri="{0D108BD9-81ED-4DB2-BD59-A6C34878D82A}">
                    <a16:rowId xmlns="" xmlns:a16="http://schemas.microsoft.com/office/drawing/2014/main" val="10003"/>
                  </a:ext>
                </a:extLst>
              </a:tr>
              <a:tr h="507103">
                <a:tc>
                  <a:txBody>
                    <a:bodyPr/>
                    <a:lstStyle/>
                    <a:p>
                      <a:pPr algn="l" fontAlgn="b"/>
                      <a:r>
                        <a:rPr lang="en-US" sz="2400" b="1" i="0" u="none" strike="noStrike" dirty="0">
                          <a:solidFill>
                            <a:srgbClr val="000000"/>
                          </a:solidFill>
                          <a:effectLst/>
                          <a:latin typeface="Arial" panose="020B0604020202020204" pitchFamily="34" charset="0"/>
                          <a:cs typeface="Arial" panose="020B0604020202020204" pitchFamily="34" charset="0"/>
                        </a:rPr>
                        <a:t>Broader healthcare contact screening</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500" b="0" i="0" u="none" strike="noStrike" dirty="0">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UpDiag">
                      <a:fgClr>
                        <a:srgbClr val="000000"/>
                      </a:fgClr>
                      <a:bgClr>
                        <a:srgbClr val="00B050"/>
                      </a:bgClr>
                    </a:pattFill>
                  </a:tcPr>
                </a:tc>
                <a:tc>
                  <a:txBody>
                    <a:bodyPr/>
                    <a:lstStyle/>
                    <a:p>
                      <a:pPr algn="l" rtl="0" fontAlgn="b"/>
                      <a:r>
                        <a:rPr lang="en-US" sz="1500" b="0" i="0" u="none" strike="noStrike">
                          <a:solidFill>
                            <a:srgbClr val="806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fgClr>
                        <a:srgbClr val="000000"/>
                      </a:fgClr>
                      <a:bgClr>
                        <a:srgbClr val="FFFF00"/>
                      </a:bgClr>
                    </a:pattFill>
                  </a:tcPr>
                </a:tc>
                <a:tc>
                  <a:txBody>
                    <a:bodyPr/>
                    <a:lstStyle/>
                    <a:p>
                      <a:pPr algn="l" rtl="0" fontAlgn="b"/>
                      <a:r>
                        <a:rPr lang="en-US" sz="1500" b="0" i="0" u="none" strike="noStrike" dirty="0">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Vert">
                      <a:fgClr>
                        <a:srgbClr val="000000"/>
                      </a:fgClr>
                      <a:bgClr>
                        <a:srgbClr val="FF0000"/>
                      </a:bgClr>
                    </a:pattFill>
                  </a:tcPr>
                </a:tc>
                <a:extLst>
                  <a:ext uri="{0D108BD9-81ED-4DB2-BD59-A6C34878D82A}">
                    <a16:rowId xmlns="" xmlns:a16="http://schemas.microsoft.com/office/drawing/2014/main" val="10004"/>
                  </a:ext>
                </a:extLst>
              </a:tr>
              <a:tr h="507103">
                <a:tc>
                  <a:txBody>
                    <a:bodyPr/>
                    <a:lstStyle/>
                    <a:p>
                      <a:pPr algn="l" fontAlgn="b"/>
                      <a:r>
                        <a:rPr lang="en-US" sz="2400" b="1" i="0" u="none" strike="noStrike" dirty="0">
                          <a:solidFill>
                            <a:srgbClr val="000000"/>
                          </a:solidFill>
                          <a:effectLst/>
                          <a:latin typeface="Arial" panose="020B0604020202020204" pitchFamily="34" charset="0"/>
                          <a:cs typeface="Arial" panose="020B0604020202020204" pitchFamily="34" charset="0"/>
                        </a:rPr>
                        <a:t>Household contact screening</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500" b="0" i="0" u="none" strike="noStrike" dirty="0">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UpDiag">
                      <a:fgClr>
                        <a:srgbClr val="000000"/>
                      </a:fgClr>
                      <a:bgClr>
                        <a:srgbClr val="00B050"/>
                      </a:bgClr>
                    </a:pattFill>
                  </a:tcPr>
                </a:tc>
                <a:tc>
                  <a:txBody>
                    <a:bodyPr/>
                    <a:lstStyle/>
                    <a:p>
                      <a:pPr algn="l" rtl="0" fontAlgn="b"/>
                      <a:r>
                        <a:rPr lang="en-US" sz="1500" b="0" i="0" u="none" strike="noStrike" dirty="0">
                          <a:solidFill>
                            <a:srgbClr val="806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fgClr>
                        <a:srgbClr val="000000"/>
                      </a:fgClr>
                      <a:bgClr>
                        <a:srgbClr val="FFFF00"/>
                      </a:bgClr>
                    </a:pattFill>
                  </a:tcPr>
                </a:tc>
                <a:tc>
                  <a:txBody>
                    <a:bodyPr/>
                    <a:lstStyle/>
                    <a:p>
                      <a:pPr algn="l" rtl="0" fontAlgn="b"/>
                      <a:r>
                        <a:rPr lang="en-US" sz="1500" b="0" i="0" u="none" strike="noStrike" dirty="0">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Vert">
                      <a:fgClr>
                        <a:srgbClr val="000000"/>
                      </a:fgClr>
                      <a:bgClr>
                        <a:srgbClr val="FF0000"/>
                      </a:bgClr>
                    </a:pattFill>
                  </a:tcPr>
                </a:tc>
                <a:extLst>
                  <a:ext uri="{0D108BD9-81ED-4DB2-BD59-A6C34878D82A}">
                    <a16:rowId xmlns="" xmlns:a16="http://schemas.microsoft.com/office/drawing/2014/main" val="10005"/>
                  </a:ext>
                </a:extLst>
              </a:tr>
              <a:tr h="621539">
                <a:tc>
                  <a:txBody>
                    <a:bodyPr/>
                    <a:lstStyle/>
                    <a:p>
                      <a:pPr algn="l" fontAlgn="b"/>
                      <a:r>
                        <a:rPr lang="en-US" sz="2400" b="1" i="0" u="none" strike="noStrike" dirty="0">
                          <a:solidFill>
                            <a:srgbClr val="000000"/>
                          </a:solidFill>
                          <a:effectLst/>
                          <a:latin typeface="Arial" panose="020B0604020202020204" pitchFamily="34" charset="0"/>
                          <a:cs typeface="Arial" panose="020B0604020202020204" pitchFamily="34" charset="0"/>
                        </a:rPr>
                        <a:t>Environmental sampling</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500" b="0" i="0" u="none" strike="noStrike" dirty="0">
                          <a:solidFill>
                            <a:srgbClr val="806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fgClr>
                        <a:srgbClr val="000000"/>
                      </a:fgClr>
                      <a:bgClr>
                        <a:srgbClr val="FFFF00"/>
                      </a:bgClr>
                    </a:pattFill>
                  </a:tcPr>
                </a:tc>
                <a:tc>
                  <a:txBody>
                    <a:bodyPr/>
                    <a:lstStyle/>
                    <a:p>
                      <a:pPr algn="l" rtl="0" fontAlgn="b"/>
                      <a:r>
                        <a:rPr lang="en-US" sz="1500" b="0" i="0" u="none" strike="noStrike" dirty="0">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Vert">
                      <a:fgClr>
                        <a:srgbClr val="000000"/>
                      </a:fgClr>
                      <a:bgClr>
                        <a:srgbClr val="FF0000"/>
                      </a:bgClr>
                    </a:pattFill>
                  </a:tcPr>
                </a:tc>
                <a:tc>
                  <a:txBody>
                    <a:bodyPr/>
                    <a:lstStyle/>
                    <a:p>
                      <a:pPr algn="l" rtl="0" fontAlgn="b"/>
                      <a:r>
                        <a:rPr lang="en-US" sz="1500" b="0" i="0" u="none" strike="noStrike" dirty="0">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Vert">
                      <a:fgClr>
                        <a:srgbClr val="000000"/>
                      </a:fgClr>
                      <a:bgClr>
                        <a:srgbClr val="FF0000"/>
                      </a:bgClr>
                    </a:pattFill>
                  </a:tcPr>
                </a:tc>
                <a:extLst>
                  <a:ext uri="{0D108BD9-81ED-4DB2-BD59-A6C34878D82A}">
                    <a16:rowId xmlns="" xmlns:a16="http://schemas.microsoft.com/office/drawing/2014/main" val="10006"/>
                  </a:ext>
                </a:extLst>
              </a:tr>
              <a:tr h="507103">
                <a:tc>
                  <a:txBody>
                    <a:bodyPr/>
                    <a:lstStyle/>
                    <a:p>
                      <a:pPr algn="l" fontAlgn="b"/>
                      <a:r>
                        <a:rPr lang="en-US" sz="2400" b="1" i="0" u="none" strike="noStrike" dirty="0">
                          <a:solidFill>
                            <a:srgbClr val="000000"/>
                          </a:solidFill>
                          <a:effectLst/>
                          <a:latin typeface="Arial" panose="020B0604020202020204" pitchFamily="34" charset="0"/>
                          <a:cs typeface="Arial" panose="020B0604020202020204" pitchFamily="34" charset="0"/>
                        </a:rPr>
                        <a:t>Healthcare personnel screening</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500" b="0" i="0" u="none" strike="noStrike" dirty="0">
                          <a:solidFill>
                            <a:srgbClr val="806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fgClr>
                        <a:srgbClr val="000000"/>
                      </a:fgClr>
                      <a:bgClr>
                        <a:srgbClr val="FFFF00"/>
                      </a:bgClr>
                    </a:pattFill>
                  </a:tcPr>
                </a:tc>
                <a:tc>
                  <a:txBody>
                    <a:bodyPr/>
                    <a:lstStyle/>
                    <a:p>
                      <a:pPr algn="l" rtl="0" fontAlgn="b"/>
                      <a:r>
                        <a:rPr lang="en-US" sz="1500" b="0" i="0" u="none" strike="noStrike" dirty="0">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Vert">
                      <a:fgClr>
                        <a:srgbClr val="000000"/>
                      </a:fgClr>
                      <a:bgClr>
                        <a:srgbClr val="FF0000"/>
                      </a:bgClr>
                    </a:pattFill>
                  </a:tcPr>
                </a:tc>
                <a:tc>
                  <a:txBody>
                    <a:bodyPr/>
                    <a:lstStyle/>
                    <a:p>
                      <a:pPr algn="l" rtl="0" fontAlgn="b"/>
                      <a:r>
                        <a:rPr lang="en-US" sz="1500" b="0" i="0" u="none" strike="noStrike" dirty="0">
                          <a:solidFill>
                            <a:srgbClr val="000000"/>
                          </a:solidFill>
                          <a:effectLst/>
                          <a:latin typeface="Calibri" panose="020F0502020204030204" pitchFamily="34" charset="0"/>
                        </a:rPr>
                        <a:t> </a:t>
                      </a:r>
                    </a:p>
                  </a:txBody>
                  <a:tcPr marL="9523" marR="9523"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Vert">
                      <a:fgClr>
                        <a:srgbClr val="000000"/>
                      </a:fgClr>
                      <a:bgClr>
                        <a:srgbClr val="FF0000"/>
                      </a:bgClr>
                    </a:pattFill>
                  </a:tcPr>
                </a:tc>
                <a:extLst>
                  <a:ext uri="{0D108BD9-81ED-4DB2-BD59-A6C34878D82A}">
                    <a16:rowId xmlns="" xmlns:a16="http://schemas.microsoft.com/office/drawing/2014/main" val="10007"/>
                  </a:ext>
                </a:extLst>
              </a:tr>
            </a:tbl>
          </a:graphicData>
        </a:graphic>
      </p:graphicFrame>
      <p:graphicFrame>
        <p:nvGraphicFramePr>
          <p:cNvPr id="5" name="Object 4">
            <a:extLst>
              <a:ext uri="{FF2B5EF4-FFF2-40B4-BE49-F238E27FC236}">
                <a16:creationId xmlns="" xmlns:a16="http://schemas.microsoft.com/office/drawing/2014/main" id="{4C202180-962A-4DB1-A210-CD149CA86AE1}"/>
              </a:ext>
            </a:extLst>
          </p:cNvPr>
          <p:cNvGraphicFramePr>
            <a:graphicFrameLocks noChangeAspect="1"/>
          </p:cNvGraphicFramePr>
          <p:nvPr>
            <p:extLst>
              <p:ext uri="{D42A27DB-BD31-4B8C-83A1-F6EECF244321}">
                <p14:modId xmlns:p14="http://schemas.microsoft.com/office/powerpoint/2010/main" val="1149072667"/>
              </p:ext>
            </p:extLst>
          </p:nvPr>
        </p:nvGraphicFramePr>
        <p:xfrm>
          <a:off x="1015735" y="6164685"/>
          <a:ext cx="10976293" cy="666751"/>
        </p:xfrm>
        <a:graphic>
          <a:graphicData uri="http://schemas.openxmlformats.org/presentationml/2006/ole">
            <mc:AlternateContent xmlns:mc="http://schemas.openxmlformats.org/markup-compatibility/2006">
              <mc:Choice xmlns:v="urn:schemas-microsoft-com:vml" Requires="v">
                <p:oleObj spid="_x0000_s1067" name="Worksheet" r:id="rId5" imgW="4705485" imgH="380910" progId="Excel.Sheet.12">
                  <p:embed/>
                </p:oleObj>
              </mc:Choice>
              <mc:Fallback>
                <p:oleObj name="Worksheet" r:id="rId5" imgW="4705485" imgH="380910" progId="Excel.Sheet.12">
                  <p:embed/>
                  <p:pic>
                    <p:nvPicPr>
                      <p:cNvPr id="0" name=""/>
                      <p:cNvPicPr/>
                      <p:nvPr/>
                    </p:nvPicPr>
                    <p:blipFill>
                      <a:blip r:embed="rId6"/>
                      <a:stretch>
                        <a:fillRect/>
                      </a:stretch>
                    </p:blipFill>
                    <p:spPr>
                      <a:xfrm>
                        <a:off x="1015735" y="6164685"/>
                        <a:ext cx="10976293" cy="666751"/>
                      </a:xfrm>
                      <a:prstGeom prst="rect">
                        <a:avLst/>
                      </a:prstGeom>
                      <a:ln>
                        <a:noFill/>
                      </a:ln>
                    </p:spPr>
                  </p:pic>
                </p:oleObj>
              </mc:Fallback>
            </mc:AlternateContent>
          </a:graphicData>
        </a:graphic>
      </p:graphicFrame>
    </p:spTree>
    <p:extLst>
      <p:ext uri="{BB962C8B-B14F-4D97-AF65-F5344CB8AC3E}">
        <p14:creationId xmlns:p14="http://schemas.microsoft.com/office/powerpoint/2010/main" val="2000857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280988"/>
            <a:ext cx="10834688" cy="762000"/>
          </a:xfrm>
          <a:prstGeom prst="rect">
            <a:avLst/>
          </a:prstGeom>
        </p:spPr>
        <p:txBody>
          <a:bodyPr/>
          <a:lstStyle/>
          <a:p>
            <a:pPr marL="0" lvl="0" indent="0" algn="ctr">
              <a:buNone/>
            </a:pPr>
            <a:r>
              <a:rPr lang="en-US" sz="4400" b="1" dirty="0">
                <a:solidFill>
                  <a:schemeClr val="tx2">
                    <a:lumMod val="90000"/>
                    <a:lumOff val="10000"/>
                  </a:schemeClr>
                </a:solidFill>
                <a:ea typeface="MS PGothic" pitchFamily="34" charset="-128"/>
                <a:cs typeface="Arial" panose="020B0604020202020204" pitchFamily="34" charset="0"/>
              </a:rPr>
              <a:t>MDRO Containment Strategy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571" y="914400"/>
            <a:ext cx="888361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74" y="2137087"/>
            <a:ext cx="4367662" cy="443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xmlns="" id="{BFFE05EA-A9CE-4691-830F-1A0FDD5FB658}"/>
              </a:ext>
            </a:extLst>
          </p:cNvPr>
          <p:cNvSpPr/>
          <p:nvPr/>
        </p:nvSpPr>
        <p:spPr>
          <a:xfrm>
            <a:off x="5891265" y="6574493"/>
            <a:ext cx="6297560" cy="261610"/>
          </a:xfrm>
          <a:prstGeom prst="rect">
            <a:avLst/>
          </a:prstGeom>
        </p:spPr>
        <p:txBody>
          <a:bodyPr wrap="square">
            <a:spAutoFit/>
          </a:bodyPr>
          <a:lstStyle/>
          <a:p>
            <a:r>
              <a:rPr lang="en-US" sz="1100" dirty="0"/>
              <a:t>https://www.cdc.gov/hai/outbreaks/docs/Health-Response-Contain-MDRO.pdf</a:t>
            </a:r>
          </a:p>
        </p:txBody>
      </p:sp>
      <p:sp>
        <p:nvSpPr>
          <p:cNvPr id="12" name="Rectangle 11">
            <a:extLst>
              <a:ext uri="{FF2B5EF4-FFF2-40B4-BE49-F238E27FC236}">
                <a16:creationId xmlns:a16="http://schemas.microsoft.com/office/drawing/2014/main" xmlns="" id="{9B4B78D6-09D4-4469-9151-6B7C3E359DE2}"/>
              </a:ext>
            </a:extLst>
          </p:cNvPr>
          <p:cNvSpPr/>
          <p:nvPr/>
        </p:nvSpPr>
        <p:spPr>
          <a:xfrm>
            <a:off x="6070972" y="1458447"/>
            <a:ext cx="2945633" cy="11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FC339B84-0A3E-4991-9721-14D6F940B041}"/>
              </a:ext>
            </a:extLst>
          </p:cNvPr>
          <p:cNvSpPr/>
          <p:nvPr/>
        </p:nvSpPr>
        <p:spPr>
          <a:xfrm>
            <a:off x="4672382" y="1902481"/>
            <a:ext cx="2054911" cy="16221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3ADA19B-37ED-44FB-BA38-F8415C312E87}"/>
              </a:ext>
            </a:extLst>
          </p:cNvPr>
          <p:cNvSpPr/>
          <p:nvPr/>
        </p:nvSpPr>
        <p:spPr>
          <a:xfrm>
            <a:off x="4672382" y="3543300"/>
            <a:ext cx="2054911" cy="1955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58A3A393-E849-48B6-8106-F014A77EB41E}"/>
              </a:ext>
            </a:extLst>
          </p:cNvPr>
          <p:cNvSpPr/>
          <p:nvPr/>
        </p:nvSpPr>
        <p:spPr>
          <a:xfrm>
            <a:off x="8532177" y="2137088"/>
            <a:ext cx="1422031" cy="22444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AFA8E388-E6D8-4D02-A8CA-69E00CED329F}"/>
              </a:ext>
            </a:extLst>
          </p:cNvPr>
          <p:cNvSpPr/>
          <p:nvPr/>
        </p:nvSpPr>
        <p:spPr>
          <a:xfrm>
            <a:off x="6735064" y="4114800"/>
            <a:ext cx="2945633" cy="13839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95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6" grpId="0" animBg="1"/>
      <p:bldP spid="16" grpId="1" animBg="1"/>
      <p:bldP spid="17" grpId="0" animBg="1"/>
      <p:bldP spid="17" grpId="1" animBg="1"/>
      <p:bldP spid="18" grpId="0" animBg="1"/>
      <p:bldP spid="1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Identify Early</a:t>
            </a:r>
            <a:br>
              <a:rPr lang="en-US" dirty="0" smtClean="0"/>
            </a:br>
            <a:r>
              <a:rPr lang="en-US" dirty="0" smtClean="0"/>
              <a:t>Report Early</a:t>
            </a:r>
            <a:endParaRPr lang="en-US" dirty="0"/>
          </a:p>
        </p:txBody>
      </p:sp>
    </p:spTree>
    <p:extLst>
      <p:ext uri="{BB962C8B-B14F-4D97-AF65-F5344CB8AC3E}">
        <p14:creationId xmlns:p14="http://schemas.microsoft.com/office/powerpoint/2010/main" val="1639086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a:t>
            </a:r>
            <a:r>
              <a:rPr lang="en-US" dirty="0"/>
              <a:t>A</a:t>
            </a:r>
            <a:r>
              <a:rPr lang="en-US" dirty="0" smtClean="0"/>
              <a:t>re Colonized </a:t>
            </a:r>
            <a:r>
              <a:rPr lang="en-US" dirty="0"/>
              <a:t>W</a:t>
            </a:r>
            <a:r>
              <a:rPr lang="en-US" dirty="0" smtClean="0"/>
              <a:t>ith </a:t>
            </a:r>
            <a:r>
              <a:rPr lang="en-US" i="1" dirty="0" smtClean="0"/>
              <a:t>C. </a:t>
            </a:r>
            <a:r>
              <a:rPr lang="en-US" i="1" dirty="0" err="1" smtClean="0"/>
              <a:t>auris</a:t>
            </a:r>
            <a:r>
              <a:rPr lang="en-US" dirty="0" smtClean="0"/>
              <a:t> </a:t>
            </a:r>
            <a:endParaRPr lang="en-US" dirty="0"/>
          </a:p>
        </p:txBody>
      </p:sp>
      <p:sp>
        <p:nvSpPr>
          <p:cNvPr id="26" name="Text Placeholder 2"/>
          <p:cNvSpPr>
            <a:spLocks noGrp="1"/>
          </p:cNvSpPr>
          <p:nvPr>
            <p:ph idx="1"/>
          </p:nvPr>
        </p:nvSpPr>
        <p:spPr/>
        <p:txBody>
          <a:bodyPr/>
          <a:lstStyle/>
          <a:p>
            <a:pPr marL="0" indent="0">
              <a:buNone/>
            </a:pPr>
            <a:endParaRPr lang="en-US" sz="1100" dirty="0"/>
          </a:p>
          <a:p>
            <a:r>
              <a:rPr lang="en-US" dirty="0" smtClean="0"/>
              <a:t>Skin &gt;&gt;&gt; gut</a:t>
            </a:r>
            <a:endParaRPr lang="en-US" sz="1100" dirty="0"/>
          </a:p>
          <a:p>
            <a:r>
              <a:rPr lang="en-US" dirty="0" smtClean="0"/>
              <a:t>Long-term colonization (months</a:t>
            </a:r>
            <a:r>
              <a:rPr lang="en-US" dirty="0" smtClean="0">
                <a:sym typeface="Wingdings" panose="05000000000000000000" pitchFamily="2" charset="2"/>
              </a:rPr>
              <a:t>indefinitely)</a:t>
            </a:r>
          </a:p>
          <a:p>
            <a:r>
              <a:rPr lang="en-US" dirty="0" smtClean="0">
                <a:sym typeface="Wingdings" panose="05000000000000000000" pitchFamily="2" charset="2"/>
              </a:rPr>
              <a:t>Colonization poses risk for:</a:t>
            </a:r>
          </a:p>
          <a:p>
            <a:pPr lvl="1"/>
            <a:r>
              <a:rPr lang="en-US" dirty="0" smtClean="0">
                <a:sym typeface="Wingdings" panose="05000000000000000000" pitchFamily="2" charset="2"/>
              </a:rPr>
              <a:t>Invasive infection</a:t>
            </a:r>
          </a:p>
          <a:p>
            <a:pPr lvl="1"/>
            <a:r>
              <a:rPr lang="en-US" dirty="0" smtClean="0">
                <a:sym typeface="Wingdings" panose="05000000000000000000" pitchFamily="2" charset="2"/>
              </a:rPr>
              <a:t>Transmission to others</a:t>
            </a:r>
          </a:p>
          <a:p>
            <a:pPr lvl="1"/>
            <a:endParaRPr lang="en-US" dirty="0">
              <a:sym typeface="Wingdings" panose="05000000000000000000" pitchFamily="2" charset="2"/>
            </a:endParaRPr>
          </a:p>
          <a:p>
            <a:r>
              <a:rPr lang="en-US" dirty="0" smtClean="0">
                <a:sym typeface="Wingdings" panose="05000000000000000000" pitchFamily="2" charset="2"/>
              </a:rPr>
              <a:t>Thrives in “warm, salty” places</a:t>
            </a:r>
          </a:p>
          <a:p>
            <a:pPr lvl="1"/>
            <a:r>
              <a:rPr lang="en-US" dirty="0" smtClean="0">
                <a:sym typeface="Wingdings" panose="05000000000000000000" pitchFamily="2" charset="2"/>
              </a:rPr>
              <a:t>Axilla, groin  sites for colonization screening</a:t>
            </a:r>
          </a:p>
          <a:p>
            <a:endParaRPr lang="en-US" sz="1100" dirty="0">
              <a:sym typeface="Wingdings" panose="05000000000000000000" pitchFamily="2" charset="2"/>
            </a:endParaRPr>
          </a:p>
          <a:p>
            <a:endParaRPr lang="en-US" dirty="0"/>
          </a:p>
        </p:txBody>
      </p:sp>
      <p:grpSp>
        <p:nvGrpSpPr>
          <p:cNvPr id="3" name="Group 2"/>
          <p:cNvGrpSpPr/>
          <p:nvPr/>
        </p:nvGrpSpPr>
        <p:grpSpPr>
          <a:xfrm>
            <a:off x="8456612" y="1365876"/>
            <a:ext cx="3520284" cy="5364453"/>
            <a:chOff x="3753098" y="855718"/>
            <a:chExt cx="2640901" cy="402334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50333" b="4314"/>
            <a:stretch/>
          </p:blipFill>
          <p:spPr>
            <a:xfrm>
              <a:off x="3753098" y="855718"/>
              <a:ext cx="1637803" cy="4023340"/>
            </a:xfrm>
            <a:prstGeom prst="rect">
              <a:avLst/>
            </a:prstGeom>
          </p:spPr>
        </p:pic>
        <p:sp>
          <p:nvSpPr>
            <p:cNvPr id="16" name="Oval 15"/>
            <p:cNvSpPr/>
            <p:nvPr/>
          </p:nvSpPr>
          <p:spPr>
            <a:xfrm>
              <a:off x="4490683" y="2878413"/>
              <a:ext cx="143933" cy="135466"/>
            </a:xfrm>
            <a:prstGeom prst="ellipse">
              <a:avLst/>
            </a:prstGeom>
            <a:solidFill>
              <a:srgbClr val="E25423"/>
            </a:solidFill>
            <a:ln>
              <a:solidFill>
                <a:srgbClr val="E25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sp>
          <p:nvSpPr>
            <p:cNvPr id="17" name="Oval 16"/>
            <p:cNvSpPr/>
            <p:nvPr/>
          </p:nvSpPr>
          <p:spPr>
            <a:xfrm>
              <a:off x="4797932" y="1877989"/>
              <a:ext cx="143933" cy="135466"/>
            </a:xfrm>
            <a:prstGeom prst="ellipse">
              <a:avLst/>
            </a:prstGeom>
            <a:solidFill>
              <a:srgbClr val="E25423"/>
            </a:solidFill>
            <a:ln>
              <a:solidFill>
                <a:srgbClr val="E25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sp>
          <p:nvSpPr>
            <p:cNvPr id="18" name="Oval 17"/>
            <p:cNvSpPr/>
            <p:nvPr/>
          </p:nvSpPr>
          <p:spPr>
            <a:xfrm>
              <a:off x="4448357" y="1320293"/>
              <a:ext cx="143933" cy="135466"/>
            </a:xfrm>
            <a:prstGeom prst="ellipse">
              <a:avLst/>
            </a:prstGeom>
            <a:solidFill>
              <a:srgbClr val="E25423"/>
            </a:solidFill>
            <a:ln>
              <a:solidFill>
                <a:srgbClr val="E25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sp>
          <p:nvSpPr>
            <p:cNvPr id="19" name="Oval 18"/>
            <p:cNvSpPr/>
            <p:nvPr/>
          </p:nvSpPr>
          <p:spPr>
            <a:xfrm>
              <a:off x="4151692" y="1878965"/>
              <a:ext cx="143933" cy="135466"/>
            </a:xfrm>
            <a:prstGeom prst="ellipse">
              <a:avLst/>
            </a:prstGeom>
            <a:solidFill>
              <a:srgbClr val="E25423"/>
            </a:solidFill>
            <a:ln>
              <a:solidFill>
                <a:srgbClr val="E25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sp>
          <p:nvSpPr>
            <p:cNvPr id="20" name="Oval 19"/>
            <p:cNvSpPr/>
            <p:nvPr/>
          </p:nvSpPr>
          <p:spPr>
            <a:xfrm>
              <a:off x="4664080" y="1184827"/>
              <a:ext cx="143933" cy="135466"/>
            </a:xfrm>
            <a:prstGeom prst="ellipse">
              <a:avLst/>
            </a:prstGeom>
            <a:solidFill>
              <a:srgbClr val="E25423"/>
            </a:solidFill>
            <a:ln>
              <a:solidFill>
                <a:srgbClr val="E25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sp>
          <p:nvSpPr>
            <p:cNvPr id="21" name="Oval 20"/>
            <p:cNvSpPr/>
            <p:nvPr/>
          </p:nvSpPr>
          <p:spPr>
            <a:xfrm>
              <a:off x="4448358" y="1099031"/>
              <a:ext cx="143933" cy="135466"/>
            </a:xfrm>
            <a:prstGeom prst="ellipse">
              <a:avLst/>
            </a:prstGeom>
            <a:solidFill>
              <a:srgbClr val="E25423"/>
            </a:solidFill>
            <a:ln>
              <a:solidFill>
                <a:srgbClr val="E25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sp>
          <p:nvSpPr>
            <p:cNvPr id="22" name="Oval 21"/>
            <p:cNvSpPr/>
            <p:nvPr/>
          </p:nvSpPr>
          <p:spPr>
            <a:xfrm>
              <a:off x="4232636" y="1184827"/>
              <a:ext cx="143933" cy="135466"/>
            </a:xfrm>
            <a:prstGeom prst="ellipse">
              <a:avLst/>
            </a:prstGeom>
            <a:solidFill>
              <a:srgbClr val="E25423"/>
            </a:solidFill>
            <a:ln>
              <a:solidFill>
                <a:srgbClr val="E25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6859" y="1371600"/>
              <a:ext cx="1077140" cy="1219682"/>
            </a:xfrm>
            <a:prstGeom prst="rect">
              <a:avLst/>
            </a:prstGeom>
          </p:spPr>
        </p:pic>
        <p:sp>
          <p:nvSpPr>
            <p:cNvPr id="13" name="Oval 12"/>
            <p:cNvSpPr/>
            <p:nvPr/>
          </p:nvSpPr>
          <p:spPr>
            <a:xfrm>
              <a:off x="4723383" y="2799655"/>
              <a:ext cx="143933" cy="135466"/>
            </a:xfrm>
            <a:prstGeom prst="ellipse">
              <a:avLst/>
            </a:prstGeom>
            <a:solidFill>
              <a:srgbClr val="E25423"/>
            </a:solidFill>
            <a:ln>
              <a:solidFill>
                <a:srgbClr val="E25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sp>
          <p:nvSpPr>
            <p:cNvPr id="23" name="Oval 22"/>
            <p:cNvSpPr/>
            <p:nvPr/>
          </p:nvSpPr>
          <p:spPr>
            <a:xfrm>
              <a:off x="4263135" y="2814895"/>
              <a:ext cx="143933" cy="135466"/>
            </a:xfrm>
            <a:prstGeom prst="ellipse">
              <a:avLst/>
            </a:prstGeom>
            <a:solidFill>
              <a:srgbClr val="E25423"/>
            </a:solidFill>
            <a:ln>
              <a:solidFill>
                <a:srgbClr val="E25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C000"/>
                </a:solidFill>
              </a:endParaRPr>
            </a:p>
          </p:txBody>
        </p:sp>
      </p:grpSp>
    </p:spTree>
    <p:extLst>
      <p:ext uri="{BB962C8B-B14F-4D97-AF65-F5344CB8AC3E}">
        <p14:creationId xmlns:p14="http://schemas.microsoft.com/office/powerpoint/2010/main" val="4045621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E292ED-4842-4A64-8A80-26D966DD5CE2}"/>
              </a:ext>
            </a:extLst>
          </p:cNvPr>
          <p:cNvSpPr>
            <a:spLocks noGrp="1"/>
          </p:cNvSpPr>
          <p:nvPr>
            <p:ph type="title"/>
          </p:nvPr>
        </p:nvSpPr>
        <p:spPr/>
        <p:txBody>
          <a:bodyPr/>
          <a:lstStyle/>
          <a:p>
            <a:r>
              <a:rPr lang="en-US" dirty="0">
                <a:effectLst/>
              </a:rPr>
              <a:t>Questions to ASK/ Actions:</a:t>
            </a:r>
          </a:p>
        </p:txBody>
      </p:sp>
      <p:sp>
        <p:nvSpPr>
          <p:cNvPr id="3" name="Content Placeholder 2">
            <a:extLst>
              <a:ext uri="{FF2B5EF4-FFF2-40B4-BE49-F238E27FC236}">
                <a16:creationId xmlns="" xmlns:a16="http://schemas.microsoft.com/office/drawing/2014/main" id="{88A2B158-A27F-40BD-AF55-E98127A1C67B}"/>
              </a:ext>
            </a:extLst>
          </p:cNvPr>
          <p:cNvSpPr>
            <a:spLocks noGrp="1"/>
          </p:cNvSpPr>
          <p:nvPr>
            <p:ph idx="1"/>
          </p:nvPr>
        </p:nvSpPr>
        <p:spPr/>
        <p:txBody>
          <a:bodyPr>
            <a:normAutofit/>
          </a:bodyPr>
          <a:lstStyle/>
          <a:p>
            <a:r>
              <a:rPr lang="en-US" sz="2800" dirty="0">
                <a:solidFill>
                  <a:schemeClr val="tx1">
                    <a:lumMod val="50000"/>
                    <a:lumOff val="50000"/>
                  </a:schemeClr>
                </a:solidFill>
                <a:latin typeface="Arial" panose="020B0604020202020204" pitchFamily="34" charset="0"/>
                <a:cs typeface="Arial" panose="020B0604020202020204" pitchFamily="34" charset="0"/>
              </a:rPr>
              <a:t>Have you been outside of the US in last 30 days?</a:t>
            </a:r>
          </a:p>
          <a:p>
            <a:pPr lvl="1"/>
            <a:r>
              <a:rPr lang="en-US" sz="2800" dirty="0">
                <a:solidFill>
                  <a:schemeClr val="tx1">
                    <a:lumMod val="50000"/>
                    <a:lumOff val="50000"/>
                  </a:schemeClr>
                </a:solidFill>
                <a:latin typeface="Arial" panose="020B0604020202020204" pitchFamily="34" charset="0"/>
                <a:cs typeface="Arial" panose="020B0604020202020204" pitchFamily="34" charset="0"/>
              </a:rPr>
              <a:t>If so– which countries?</a:t>
            </a:r>
          </a:p>
          <a:p>
            <a:pPr lvl="1"/>
            <a:r>
              <a:rPr lang="en-US" sz="2800" dirty="0">
                <a:solidFill>
                  <a:schemeClr val="tx1">
                    <a:lumMod val="50000"/>
                    <a:lumOff val="50000"/>
                  </a:schemeClr>
                </a:solidFill>
                <a:latin typeface="Arial" panose="020B0604020202020204" pitchFamily="34" charset="0"/>
                <a:cs typeface="Arial" panose="020B0604020202020204" pitchFamily="34" charset="0"/>
              </a:rPr>
              <a:t>[Ebola, MERS, Novel/ avian influenza]</a:t>
            </a:r>
          </a:p>
          <a:p>
            <a:pPr lvl="1"/>
            <a:endParaRPr lang="en-US" sz="24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Have you been hospitalized or been in a nursing home in the last 12 months outside of the US or in New York City, New Jersey or Chicago?</a:t>
            </a:r>
          </a:p>
          <a:p>
            <a:pPr lvl="1"/>
            <a:r>
              <a:rPr lang="en-US" sz="2800" i="1" dirty="0">
                <a:latin typeface="Arial" panose="020B0604020202020204" pitchFamily="34" charset="0"/>
                <a:cs typeface="Arial" panose="020B0604020202020204" pitchFamily="34" charset="0"/>
              </a:rPr>
              <a:t>Candida </a:t>
            </a:r>
            <a:r>
              <a:rPr lang="en-US" sz="2800" i="1" dirty="0" err="1">
                <a:latin typeface="Arial" panose="020B0604020202020204" pitchFamily="34" charset="0"/>
                <a:cs typeface="Arial" panose="020B0604020202020204" pitchFamily="34" charset="0"/>
              </a:rPr>
              <a:t>auris</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CP-CRE, CP-PA</a:t>
            </a:r>
          </a:p>
          <a:p>
            <a:pPr lvl="1"/>
            <a:r>
              <a:rPr lang="en-US" sz="2800" dirty="0">
                <a:latin typeface="Arial" panose="020B0604020202020204" pitchFamily="34" charset="0"/>
                <a:cs typeface="Arial" panose="020B0604020202020204" pitchFamily="34" charset="0"/>
              </a:rPr>
              <a:t>THEN: Contact precautions, contact </a:t>
            </a:r>
            <a:r>
              <a:rPr lang="en-US" sz="2800" dirty="0" smtClean="0">
                <a:latin typeface="Arial" panose="020B0604020202020204" pitchFamily="34" charset="0"/>
                <a:cs typeface="Arial" panose="020B0604020202020204" pitchFamily="34" charset="0"/>
              </a:rPr>
              <a:t>PH; colonization </a:t>
            </a:r>
            <a:r>
              <a:rPr lang="en-US" sz="2800" dirty="0">
                <a:latin typeface="Arial" panose="020B0604020202020204" pitchFamily="34" charset="0"/>
                <a:cs typeface="Arial" panose="020B0604020202020204" pitchFamily="34" charset="0"/>
              </a:rPr>
              <a:t>screening at ARLN</a:t>
            </a:r>
          </a:p>
        </p:txBody>
      </p:sp>
    </p:spTree>
    <p:extLst>
      <p:ext uri="{BB962C8B-B14F-4D97-AF65-F5344CB8AC3E}">
        <p14:creationId xmlns:p14="http://schemas.microsoft.com/office/powerpoint/2010/main" val="1873364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EHR</a:t>
            </a:r>
            <a:r>
              <a:rPr lang="en-US" dirty="0" smtClean="0"/>
              <a:t> Travel History Example</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3212" y="1070189"/>
            <a:ext cx="10820400" cy="533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519446"/>
            <a:ext cx="3518912" cy="338554"/>
          </a:xfrm>
          <a:prstGeom prst="rect">
            <a:avLst/>
          </a:prstGeom>
          <a:noFill/>
        </p:spPr>
        <p:txBody>
          <a:bodyPr wrap="none" rtlCol="0">
            <a:spAutoFit/>
          </a:bodyPr>
          <a:lstStyle/>
          <a:p>
            <a:r>
              <a:rPr lang="en-US" sz="1600" b="1" dirty="0" smtClean="0"/>
              <a:t>Courtesy of J. Swift, Ballad Health</a:t>
            </a:r>
            <a:endParaRPr lang="en-US" sz="1600" b="1" dirty="0"/>
          </a:p>
        </p:txBody>
      </p:sp>
    </p:spTree>
    <p:extLst>
      <p:ext uri="{BB962C8B-B14F-4D97-AF65-F5344CB8AC3E}">
        <p14:creationId xmlns:p14="http://schemas.microsoft.com/office/powerpoint/2010/main" val="1005581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EHR</a:t>
            </a:r>
            <a:r>
              <a:rPr lang="en-US" dirty="0"/>
              <a:t> Travel History </a:t>
            </a:r>
            <a:r>
              <a:rPr lang="en-US" dirty="0" smtClean="0"/>
              <a:t>Example (cont.)</a:t>
            </a:r>
            <a:endParaRPr lang="en-US" dirty="0"/>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3212" y="1219200"/>
            <a:ext cx="10668000" cy="526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6519446"/>
            <a:ext cx="3518912" cy="338554"/>
          </a:xfrm>
          <a:prstGeom prst="rect">
            <a:avLst/>
          </a:prstGeom>
          <a:noFill/>
        </p:spPr>
        <p:txBody>
          <a:bodyPr wrap="none" rtlCol="0">
            <a:spAutoFit/>
          </a:bodyPr>
          <a:lstStyle/>
          <a:p>
            <a:r>
              <a:rPr lang="en-US" sz="1600" b="1" dirty="0" smtClean="0"/>
              <a:t>Courtesy of J. Swift, Ballad Health</a:t>
            </a:r>
            <a:endParaRPr lang="en-US" sz="1600" b="1" dirty="0"/>
          </a:p>
        </p:txBody>
      </p:sp>
    </p:spTree>
    <p:extLst>
      <p:ext uri="{BB962C8B-B14F-4D97-AF65-F5344CB8AC3E}">
        <p14:creationId xmlns:p14="http://schemas.microsoft.com/office/powerpoint/2010/main" val="3131607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 y="247403"/>
            <a:ext cx="11598380" cy="611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132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Actions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300" dirty="0"/>
              <a:t>Place patient in single room and institute contact precautions</a:t>
            </a:r>
          </a:p>
          <a:p>
            <a:pPr>
              <a:lnSpc>
                <a:spcPct val="150000"/>
              </a:lnSpc>
            </a:pPr>
            <a:r>
              <a:rPr lang="en-US" sz="2300" dirty="0"/>
              <a:t>Reinforce and enhance hand hygiene practices</a:t>
            </a:r>
          </a:p>
          <a:p>
            <a:pPr>
              <a:lnSpc>
                <a:spcPct val="150000"/>
              </a:lnSpc>
            </a:pPr>
            <a:r>
              <a:rPr lang="en-US" sz="2300" dirty="0"/>
              <a:t>Institute thorough environmental cleaning and disinfection of the patient care area</a:t>
            </a:r>
          </a:p>
          <a:p>
            <a:pPr>
              <a:lnSpc>
                <a:spcPct val="150000"/>
              </a:lnSpc>
            </a:pPr>
            <a:r>
              <a:rPr lang="en-US" sz="2300" dirty="0"/>
              <a:t>Use an EPA-registered disinfectant active against </a:t>
            </a:r>
            <a:r>
              <a:rPr lang="en-US" sz="2300" i="1" dirty="0"/>
              <a:t>C. diff </a:t>
            </a:r>
            <a:r>
              <a:rPr lang="en-US" sz="2300" dirty="0"/>
              <a:t>for routine and terminal disinfection</a:t>
            </a:r>
          </a:p>
          <a:p>
            <a:pPr>
              <a:lnSpc>
                <a:spcPct val="150000"/>
              </a:lnSpc>
            </a:pPr>
            <a:r>
              <a:rPr lang="en-US" sz="2300" dirty="0"/>
              <a:t>Implement contact tracing and testing to identify other patients colonized </a:t>
            </a:r>
            <a:r>
              <a:rPr lang="en-US" sz="2300" dirty="0" smtClean="0"/>
              <a:t>with</a:t>
            </a:r>
          </a:p>
          <a:p>
            <a:pPr marL="0" indent="0">
              <a:lnSpc>
                <a:spcPct val="150000"/>
              </a:lnSpc>
              <a:buNone/>
            </a:pPr>
            <a:r>
              <a:rPr lang="en-US" sz="2300" dirty="0"/>
              <a:t> </a:t>
            </a:r>
            <a:r>
              <a:rPr lang="en-US" sz="2300" dirty="0" smtClean="0"/>
              <a:t>   </a:t>
            </a:r>
            <a:r>
              <a:rPr lang="en-US" sz="2300" i="1" dirty="0"/>
              <a:t>C. auris</a:t>
            </a:r>
            <a:endParaRPr lang="en-US" sz="2300" dirty="0"/>
          </a:p>
          <a:p>
            <a:pPr>
              <a:lnSpc>
                <a:spcPct val="150000"/>
              </a:lnSpc>
            </a:pPr>
            <a:r>
              <a:rPr lang="en-US" sz="2300" dirty="0"/>
              <a:t>Retrospective for preceding 1 year and prospective microbiology records review</a:t>
            </a:r>
          </a:p>
        </p:txBody>
      </p:sp>
    </p:spTree>
    <p:extLst>
      <p:ext uri="{BB962C8B-B14F-4D97-AF65-F5344CB8AC3E}">
        <p14:creationId xmlns:p14="http://schemas.microsoft.com/office/powerpoint/2010/main" val="3655963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a:effectLst/>
                <a:latin typeface="Arial" panose="020B0604020202020204" pitchFamily="34" charset="0"/>
                <a:cs typeface="Arial" panose="020B0604020202020204" pitchFamily="34" charset="0"/>
              </a:rPr>
              <a:t>The Antibiotic Resistance Laboratory Network </a:t>
            </a:r>
            <a:r>
              <a:rPr lang="en-US" dirty="0" smtClean="0">
                <a:effectLst/>
                <a:latin typeface="Arial" panose="020B0604020202020204" pitchFamily="34" charset="0"/>
                <a:cs typeface="Arial" panose="020B0604020202020204" pitchFamily="34" charset="0"/>
              </a:rPr>
              <a:t>(ARLN)</a:t>
            </a:r>
            <a:endParaRPr lang="en-US" dirty="0">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B3C00467-7389-41C4-B86D-94BB03B2D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304" y="381000"/>
            <a:ext cx="4889330" cy="1676400"/>
          </a:xfrm>
          <a:prstGeom prst="rect">
            <a:avLst/>
          </a:prstGeom>
        </p:spPr>
      </p:pic>
    </p:spTree>
    <p:extLst>
      <p:ext uri="{BB962C8B-B14F-4D97-AF65-F5344CB8AC3E}">
        <p14:creationId xmlns:p14="http://schemas.microsoft.com/office/powerpoint/2010/main" val="2168555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Black" panose="020B0A04020102020204" pitchFamily="34" charset="0"/>
              </a:rPr>
              <a:t>ARLN Regional Laboratories </a:t>
            </a:r>
          </a:p>
        </p:txBody>
      </p:sp>
      <p:pic>
        <p:nvPicPr>
          <p:cNvPr id="3074" name="Picture 2" descr="H:\NHSN\TDH Publications and Presentations\Slides\IDWeek_2017\map-1380X63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0441" y="1673192"/>
            <a:ext cx="12473807" cy="42704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B31DDADE-E0E1-43CD-8148-39C2CAC86D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9317" y="6172200"/>
            <a:ext cx="1777937" cy="609600"/>
          </a:xfrm>
          <a:prstGeom prst="rect">
            <a:avLst/>
          </a:prstGeom>
        </p:spPr>
      </p:pic>
    </p:spTree>
    <p:extLst>
      <p:ext uri="{BB962C8B-B14F-4D97-AF65-F5344CB8AC3E}">
        <p14:creationId xmlns:p14="http://schemas.microsoft.com/office/powerpoint/2010/main" val="114296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79389-016D-4EF1-8E8D-CD3DA40DEEE2}"/>
              </a:ext>
            </a:extLst>
          </p:cNvPr>
          <p:cNvSpPr>
            <a:spLocks noGrp="1"/>
          </p:cNvSpPr>
          <p:nvPr>
            <p:ph type="title"/>
          </p:nvPr>
        </p:nvSpPr>
        <p:spPr>
          <a:xfrm>
            <a:off x="-101574" y="177803"/>
            <a:ext cx="12696693" cy="825500"/>
          </a:xfrm>
        </p:spPr>
        <p:txBody>
          <a:bodyPr/>
          <a:lstStyle/>
          <a:p>
            <a:r>
              <a:rPr lang="en-US" sz="2700" dirty="0" smtClean="0">
                <a:effectLst/>
              </a:rPr>
              <a:t>   </a:t>
            </a:r>
            <a:r>
              <a:rPr lang="en-US" sz="2700" dirty="0" smtClean="0">
                <a:effectLst/>
                <a:latin typeface="Arial Black" panose="020B0A04020102020204" pitchFamily="34" charset="0"/>
              </a:rPr>
              <a:t>Colonization Screening — Flow </a:t>
            </a:r>
            <a:r>
              <a:rPr lang="en-US" sz="2700" dirty="0">
                <a:effectLst/>
                <a:latin typeface="Arial Black" panose="020B0A04020102020204" pitchFamily="34" charset="0"/>
              </a:rPr>
              <a:t>of Specimens &amp; Results </a:t>
            </a:r>
          </a:p>
        </p:txBody>
      </p:sp>
      <p:sp>
        <p:nvSpPr>
          <p:cNvPr id="3" name="Content Placeholder 2">
            <a:extLst>
              <a:ext uri="{FF2B5EF4-FFF2-40B4-BE49-F238E27FC236}">
                <a16:creationId xmlns:a16="http://schemas.microsoft.com/office/drawing/2014/main" xmlns="" id="{5A3148E2-EE3F-464B-81A6-54B639F6FE86}"/>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xmlns="" id="{A76EA063-E27F-478D-AE12-F4502AB9806A}"/>
              </a:ext>
            </a:extLst>
          </p:cNvPr>
          <p:cNvPicPr/>
          <p:nvPr/>
        </p:nvPicPr>
        <p:blipFill rotWithShape="1">
          <a:blip r:embed="rId3">
            <a:extLst>
              <a:ext uri="{28A0092B-C50C-407E-A947-70E740481C1C}">
                <a14:useLocalDpi xmlns:a14="http://schemas.microsoft.com/office/drawing/2010/main" val="0"/>
              </a:ext>
            </a:extLst>
          </a:blip>
          <a:srcRect l="12873" t="6098" r="14147"/>
          <a:stretch/>
        </p:blipFill>
        <p:spPr bwMode="auto">
          <a:xfrm>
            <a:off x="863246" y="2842023"/>
            <a:ext cx="2014962" cy="1003100"/>
          </a:xfrm>
          <a:prstGeom prst="rect">
            <a:avLst/>
          </a:prstGeom>
          <a:ln>
            <a:noFill/>
          </a:ln>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xmlns="" id="{374CB047-E351-4E4C-AB64-2F33288D5E61}"/>
              </a:ext>
            </a:extLst>
          </p:cNvPr>
          <p:cNvGrpSpPr/>
          <p:nvPr/>
        </p:nvGrpSpPr>
        <p:grpSpPr>
          <a:xfrm>
            <a:off x="4272036" y="2820295"/>
            <a:ext cx="2876657" cy="999239"/>
            <a:chOff x="6214311" y="2776262"/>
            <a:chExt cx="2877406" cy="1332317"/>
          </a:xfrm>
        </p:grpSpPr>
        <p:pic>
          <p:nvPicPr>
            <p:cNvPr id="7" name="Picture 6">
              <a:extLst>
                <a:ext uri="{FF2B5EF4-FFF2-40B4-BE49-F238E27FC236}">
                  <a16:creationId xmlns:a16="http://schemas.microsoft.com/office/drawing/2014/main" xmlns="" id="{1B8753C7-E07E-495A-9637-2D3F67E52E7E}"/>
                </a:ext>
              </a:extLst>
            </p:cNvPr>
            <p:cNvPicPr/>
            <p:nvPr/>
          </p:nvPicPr>
          <p:blipFill rotWithShape="1">
            <a:blip r:embed="rId4">
              <a:extLst>
                <a:ext uri="{28A0092B-C50C-407E-A947-70E740481C1C}">
                  <a14:useLocalDpi xmlns:a14="http://schemas.microsoft.com/office/drawing/2010/main" val="0"/>
                </a:ext>
              </a:extLst>
            </a:blip>
            <a:srcRect l="14350" r="12438" b="7351"/>
            <a:stretch/>
          </p:blipFill>
          <p:spPr bwMode="auto">
            <a:xfrm>
              <a:off x="6589854" y="2789128"/>
              <a:ext cx="2126321" cy="1319451"/>
            </a:xfrm>
            <a:prstGeom prst="rect">
              <a:avLst/>
            </a:prstGeom>
            <a:ln>
              <a:noFill/>
            </a:ln>
            <a:extLst>
              <a:ext uri="{53640926-AAD7-44D8-BBD7-CCE9431645EC}">
                <a14:shadowObscured xmlns:a14="http://schemas.microsoft.com/office/drawing/2010/main"/>
              </a:ext>
            </a:extLst>
          </p:spPr>
        </p:pic>
        <p:sp>
          <p:nvSpPr>
            <p:cNvPr id="8" name="Text Box 2">
              <a:extLst>
                <a:ext uri="{FF2B5EF4-FFF2-40B4-BE49-F238E27FC236}">
                  <a16:creationId xmlns:a16="http://schemas.microsoft.com/office/drawing/2014/main" xmlns="" id="{BD4FE86D-9F3F-4E84-B751-2F8A60132E73}"/>
                </a:ext>
              </a:extLst>
            </p:cNvPr>
            <p:cNvSpPr txBox="1">
              <a:spLocks noChangeArrowheads="1"/>
            </p:cNvSpPr>
            <p:nvPr/>
          </p:nvSpPr>
          <p:spPr bwMode="auto">
            <a:xfrm>
              <a:off x="6214311" y="2776262"/>
              <a:ext cx="2877406" cy="446275"/>
            </a:xfrm>
            <a:prstGeom prst="rect">
              <a:avLst/>
            </a:prstGeom>
            <a:noFill/>
            <a:ln w="9525">
              <a:noFill/>
              <a:miter lim="800000"/>
              <a:headEnd/>
              <a:tailEnd/>
            </a:ln>
          </p:spPr>
          <p:txBody>
            <a:bodyPr rot="0" vert="horz" wrap="square" lIns="68580" tIns="34290" rIns="68580" bIns="34290" anchor="t" anchorCtr="0">
              <a:spAutoFit/>
            </a:bodyPr>
            <a:lstStyle/>
            <a:p>
              <a:pPr algn="ctr" defTabSz="913981">
                <a:lnSpc>
                  <a:spcPct val="115000"/>
                </a:lnSpc>
                <a:spcAft>
                  <a:spcPts val="751"/>
                </a:spcAft>
              </a:pPr>
              <a:r>
                <a:rPr lang="en-US" sz="1500" b="1" spc="225" dirty="0">
                  <a:solidFill>
                    <a:prstClr val="white"/>
                  </a:solidFill>
                  <a:ea typeface="Calibri" panose="020F0502020204030204" pitchFamily="34" charset="0"/>
                  <a:cs typeface="Times New Roman" panose="02020603050405020304" pitchFamily="18" charset="0"/>
                </a:rPr>
                <a:t>PHD</a:t>
              </a:r>
              <a:endParaRPr lang="en-US" sz="1500" spc="225" dirty="0">
                <a:solidFill>
                  <a:prstClr val="white"/>
                </a:solidFill>
                <a:ea typeface="Calibri" panose="020F0502020204030204" pitchFamily="34" charset="0"/>
                <a:cs typeface="Times New Roman" panose="02020603050405020304" pitchFamily="18" charset="0"/>
              </a:endParaRPr>
            </a:p>
          </p:txBody>
        </p:sp>
      </p:grpSp>
      <p:grpSp>
        <p:nvGrpSpPr>
          <p:cNvPr id="9" name="Content Placeholder 4">
            <a:extLst>
              <a:ext uri="{FF2B5EF4-FFF2-40B4-BE49-F238E27FC236}">
                <a16:creationId xmlns:a16="http://schemas.microsoft.com/office/drawing/2014/main" xmlns="" id="{6991BFB3-E9BB-4121-B37E-DDBDEA8F5061}"/>
              </a:ext>
            </a:extLst>
          </p:cNvPr>
          <p:cNvGrpSpPr>
            <a:grpSpLocks noGrp="1"/>
          </p:cNvGrpSpPr>
          <p:nvPr/>
        </p:nvGrpSpPr>
        <p:grpSpPr bwMode="auto">
          <a:xfrm>
            <a:off x="8190141" y="2859058"/>
            <a:ext cx="2630625" cy="1061709"/>
            <a:chOff x="831850" y="1465262"/>
            <a:chExt cx="7280275" cy="4487882"/>
          </a:xfrm>
        </p:grpSpPr>
        <p:sp>
          <p:nvSpPr>
            <p:cNvPr id="10" name="Rectangle 9">
              <a:extLst>
                <a:ext uri="{FF2B5EF4-FFF2-40B4-BE49-F238E27FC236}">
                  <a16:creationId xmlns:a16="http://schemas.microsoft.com/office/drawing/2014/main" xmlns="" id="{FD948573-1F13-46B2-BD8D-B375445A0DBD}"/>
                </a:ext>
              </a:extLst>
            </p:cNvPr>
            <p:cNvSpPr/>
            <p:nvPr/>
          </p:nvSpPr>
          <p:spPr>
            <a:xfrm>
              <a:off x="2895435" y="2303721"/>
              <a:ext cx="990460" cy="913886"/>
            </a:xfrm>
            <a:prstGeom prst="rect">
              <a:avLst/>
            </a:prstGeom>
            <a:solidFill>
              <a:srgbClr val="2D79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81">
                <a:defRPr/>
              </a:pPr>
              <a:endParaRPr lang="en-US" sz="1300" dirty="0">
                <a:solidFill>
                  <a:srgbClr val="FFFFFF"/>
                </a:solidFill>
              </a:endParaRPr>
            </a:p>
          </p:txBody>
        </p:sp>
        <p:grpSp>
          <p:nvGrpSpPr>
            <p:cNvPr id="11" name="Group 10">
              <a:extLst>
                <a:ext uri="{FF2B5EF4-FFF2-40B4-BE49-F238E27FC236}">
                  <a16:creationId xmlns:a16="http://schemas.microsoft.com/office/drawing/2014/main" xmlns="" id="{20CB2DFC-9503-424B-BAD7-FFC2B2CA47DD}"/>
                </a:ext>
              </a:extLst>
            </p:cNvPr>
            <p:cNvGrpSpPr>
              <a:grpSpLocks/>
            </p:cNvGrpSpPr>
            <p:nvPr/>
          </p:nvGrpSpPr>
          <p:grpSpPr bwMode="auto">
            <a:xfrm>
              <a:off x="2492375" y="5318142"/>
              <a:ext cx="823913" cy="635002"/>
              <a:chOff x="1839" y="3343"/>
              <a:chExt cx="519" cy="400"/>
            </a:xfrm>
            <a:solidFill>
              <a:schemeClr val="bg1"/>
            </a:solidFill>
          </p:grpSpPr>
          <p:grpSp>
            <p:nvGrpSpPr>
              <p:cNvPr id="65" name="Group 6">
                <a:extLst>
                  <a:ext uri="{FF2B5EF4-FFF2-40B4-BE49-F238E27FC236}">
                    <a16:creationId xmlns:a16="http://schemas.microsoft.com/office/drawing/2014/main" xmlns="" id="{C8843ECD-096D-4D3C-862D-35726DBB1150}"/>
                  </a:ext>
                </a:extLst>
              </p:cNvPr>
              <p:cNvGrpSpPr>
                <a:grpSpLocks/>
              </p:cNvGrpSpPr>
              <p:nvPr/>
            </p:nvGrpSpPr>
            <p:grpSpPr bwMode="auto">
              <a:xfrm>
                <a:off x="1839" y="3343"/>
                <a:ext cx="519" cy="400"/>
                <a:chOff x="1839" y="3343"/>
                <a:chExt cx="519" cy="400"/>
              </a:xfrm>
              <a:grpFill/>
            </p:grpSpPr>
            <p:sp>
              <p:nvSpPr>
                <p:cNvPr id="67" name="Freeform 69">
                  <a:extLst>
                    <a:ext uri="{FF2B5EF4-FFF2-40B4-BE49-F238E27FC236}">
                      <a16:creationId xmlns:a16="http://schemas.microsoft.com/office/drawing/2014/main" xmlns="" id="{C7B5ACA1-9B7D-4A0E-A35F-7EDF05D9B504}"/>
                    </a:ext>
                  </a:extLst>
                </p:cNvPr>
                <p:cNvSpPr>
                  <a:spLocks/>
                </p:cNvSpPr>
                <p:nvPr/>
              </p:nvSpPr>
              <p:spPr bwMode="auto">
                <a:xfrm>
                  <a:off x="1839" y="3394"/>
                  <a:ext cx="41" cy="58"/>
                </a:xfrm>
                <a:custGeom>
                  <a:avLst/>
                  <a:gdLst/>
                  <a:ahLst/>
                  <a:cxnLst>
                    <a:cxn ang="0">
                      <a:pos x="0" y="57"/>
                    </a:cxn>
                    <a:cxn ang="0">
                      <a:pos x="0" y="40"/>
                    </a:cxn>
                    <a:cxn ang="0">
                      <a:pos x="23" y="0"/>
                    </a:cxn>
                    <a:cxn ang="0">
                      <a:pos x="40" y="12"/>
                    </a:cxn>
                    <a:cxn ang="0">
                      <a:pos x="21" y="57"/>
                    </a:cxn>
                    <a:cxn ang="0">
                      <a:pos x="0" y="57"/>
                    </a:cxn>
                  </a:cxnLst>
                  <a:rect l="0" t="0" r="r" b="b"/>
                  <a:pathLst>
                    <a:path w="41" h="58">
                      <a:moveTo>
                        <a:pt x="0" y="57"/>
                      </a:moveTo>
                      <a:lnTo>
                        <a:pt x="0" y="40"/>
                      </a:lnTo>
                      <a:lnTo>
                        <a:pt x="23" y="0"/>
                      </a:lnTo>
                      <a:lnTo>
                        <a:pt x="40" y="12"/>
                      </a:lnTo>
                      <a:lnTo>
                        <a:pt x="21" y="57"/>
                      </a:lnTo>
                      <a:lnTo>
                        <a:pt x="0" y="57"/>
                      </a:lnTo>
                    </a:path>
                  </a:pathLst>
                </a:custGeom>
                <a:solidFill>
                  <a:srgbClr val="C00000"/>
                </a:solidFill>
                <a:ln w="12700" cap="rnd" cmpd="sng">
                  <a:solidFill>
                    <a:schemeClr val="tx1"/>
                  </a:solidFill>
                  <a:prstDash val="solid"/>
                  <a:round/>
                  <a:headEnd type="none" w="med" len="med"/>
                  <a:tailEnd type="none" w="med" len="med"/>
                </a:ln>
                <a:effectLst/>
              </p:spPr>
              <p:txBody>
                <a:bodyPr/>
                <a:lstStyle/>
                <a:p>
                  <a:pPr defTabSz="913981">
                    <a:defRPr/>
                  </a:pPr>
                  <a:endParaRPr lang="en-US" sz="1300" dirty="0">
                    <a:solidFill>
                      <a:srgbClr val="0039A6"/>
                    </a:solidFill>
                    <a:latin typeface="Arial" pitchFamily="34" charset="0"/>
                  </a:endParaRPr>
                </a:p>
              </p:txBody>
            </p:sp>
            <p:sp>
              <p:nvSpPr>
                <p:cNvPr id="68" name="Freeform 70">
                  <a:extLst>
                    <a:ext uri="{FF2B5EF4-FFF2-40B4-BE49-F238E27FC236}">
                      <a16:creationId xmlns:a16="http://schemas.microsoft.com/office/drawing/2014/main" xmlns="" id="{3D8B09AB-F649-41EC-B01D-5A1406DB7FB6}"/>
                    </a:ext>
                  </a:extLst>
                </p:cNvPr>
                <p:cNvSpPr>
                  <a:spLocks/>
                </p:cNvSpPr>
                <p:nvPr/>
              </p:nvSpPr>
              <p:spPr bwMode="auto">
                <a:xfrm>
                  <a:off x="1895" y="3343"/>
                  <a:ext cx="77" cy="74"/>
                </a:xfrm>
                <a:custGeom>
                  <a:avLst/>
                  <a:gdLst/>
                  <a:ahLst/>
                  <a:cxnLst>
                    <a:cxn ang="0">
                      <a:pos x="16" y="8"/>
                    </a:cxn>
                    <a:cxn ang="0">
                      <a:pos x="0" y="43"/>
                    </a:cxn>
                    <a:cxn ang="0">
                      <a:pos x="29" y="67"/>
                    </a:cxn>
                    <a:cxn ang="0">
                      <a:pos x="63" y="73"/>
                    </a:cxn>
                    <a:cxn ang="0">
                      <a:pos x="76" y="44"/>
                    </a:cxn>
                    <a:cxn ang="0">
                      <a:pos x="68" y="0"/>
                    </a:cxn>
                    <a:cxn ang="0">
                      <a:pos x="16" y="8"/>
                    </a:cxn>
                  </a:cxnLst>
                  <a:rect l="0" t="0" r="r" b="b"/>
                  <a:pathLst>
                    <a:path w="77" h="74">
                      <a:moveTo>
                        <a:pt x="16" y="8"/>
                      </a:moveTo>
                      <a:lnTo>
                        <a:pt x="0" y="43"/>
                      </a:lnTo>
                      <a:lnTo>
                        <a:pt x="29" y="67"/>
                      </a:lnTo>
                      <a:lnTo>
                        <a:pt x="63" y="73"/>
                      </a:lnTo>
                      <a:lnTo>
                        <a:pt x="76" y="44"/>
                      </a:lnTo>
                      <a:lnTo>
                        <a:pt x="68" y="0"/>
                      </a:lnTo>
                      <a:lnTo>
                        <a:pt x="16" y="8"/>
                      </a:lnTo>
                    </a:path>
                  </a:pathLst>
                </a:custGeom>
                <a:solidFill>
                  <a:srgbClr val="C00000"/>
                </a:solidFill>
                <a:ln w="12700" cap="rnd" cmpd="sng">
                  <a:solidFill>
                    <a:schemeClr val="tx1"/>
                  </a:solidFill>
                  <a:prstDash val="solid"/>
                  <a:round/>
                  <a:headEnd type="none" w="med" len="med"/>
                  <a:tailEnd type="none" w="med" len="med"/>
                </a:ln>
                <a:effectLst/>
              </p:spPr>
              <p:txBody>
                <a:bodyPr/>
                <a:lstStyle/>
                <a:p>
                  <a:pPr defTabSz="913981">
                    <a:defRPr/>
                  </a:pPr>
                  <a:endParaRPr lang="en-US" sz="1300" dirty="0">
                    <a:solidFill>
                      <a:srgbClr val="0039A6"/>
                    </a:solidFill>
                    <a:latin typeface="Arial" pitchFamily="34" charset="0"/>
                  </a:endParaRPr>
                </a:p>
              </p:txBody>
            </p:sp>
            <p:sp>
              <p:nvSpPr>
                <p:cNvPr id="69" name="Freeform 71">
                  <a:extLst>
                    <a:ext uri="{FF2B5EF4-FFF2-40B4-BE49-F238E27FC236}">
                      <a16:creationId xmlns:a16="http://schemas.microsoft.com/office/drawing/2014/main" xmlns="" id="{8D16D25C-7997-4E67-A574-74DD0CE8B90D}"/>
                    </a:ext>
                  </a:extLst>
                </p:cNvPr>
                <p:cNvSpPr>
                  <a:spLocks/>
                </p:cNvSpPr>
                <p:nvPr/>
              </p:nvSpPr>
              <p:spPr bwMode="auto">
                <a:xfrm>
                  <a:off x="1965" y="3394"/>
                  <a:ext cx="111" cy="81"/>
                </a:xfrm>
                <a:custGeom>
                  <a:avLst/>
                  <a:gdLst/>
                  <a:ahLst/>
                  <a:cxnLst>
                    <a:cxn ang="0">
                      <a:pos x="0" y="28"/>
                    </a:cxn>
                    <a:cxn ang="0">
                      <a:pos x="75" y="0"/>
                    </a:cxn>
                    <a:cxn ang="0">
                      <a:pos x="89" y="34"/>
                    </a:cxn>
                    <a:cxn ang="0">
                      <a:pos x="104" y="42"/>
                    </a:cxn>
                    <a:cxn ang="0">
                      <a:pos x="110" y="70"/>
                    </a:cxn>
                    <a:cxn ang="0">
                      <a:pos x="72" y="75"/>
                    </a:cxn>
                    <a:cxn ang="0">
                      <a:pos x="46" y="80"/>
                    </a:cxn>
                    <a:cxn ang="0">
                      <a:pos x="0" y="28"/>
                    </a:cxn>
                  </a:cxnLst>
                  <a:rect l="0" t="0" r="r" b="b"/>
                  <a:pathLst>
                    <a:path w="111" h="81">
                      <a:moveTo>
                        <a:pt x="0" y="28"/>
                      </a:moveTo>
                      <a:lnTo>
                        <a:pt x="75" y="0"/>
                      </a:lnTo>
                      <a:lnTo>
                        <a:pt x="89" y="34"/>
                      </a:lnTo>
                      <a:lnTo>
                        <a:pt x="104" y="42"/>
                      </a:lnTo>
                      <a:lnTo>
                        <a:pt x="110" y="70"/>
                      </a:lnTo>
                      <a:lnTo>
                        <a:pt x="72" y="75"/>
                      </a:lnTo>
                      <a:lnTo>
                        <a:pt x="46" y="80"/>
                      </a:lnTo>
                      <a:lnTo>
                        <a:pt x="0" y="28"/>
                      </a:lnTo>
                    </a:path>
                  </a:pathLst>
                </a:custGeom>
                <a:solidFill>
                  <a:srgbClr val="E52D35"/>
                </a:solidFill>
                <a:ln w="12700" cap="rnd" cmpd="sng">
                  <a:solidFill>
                    <a:schemeClr val="tx1"/>
                  </a:solidFill>
                  <a:prstDash val="solid"/>
                  <a:round/>
                  <a:headEnd type="none" w="med" len="med"/>
                  <a:tailEnd type="none" w="med" len="med"/>
                </a:ln>
                <a:effectLst/>
              </p:spPr>
              <p:txBody>
                <a:bodyPr/>
                <a:lstStyle/>
                <a:p>
                  <a:pPr defTabSz="913981">
                    <a:defRPr/>
                  </a:pPr>
                  <a:endParaRPr lang="en-US" sz="1300" dirty="0">
                    <a:solidFill>
                      <a:srgbClr val="0039A6"/>
                    </a:solidFill>
                    <a:latin typeface="Arial" pitchFamily="34" charset="0"/>
                  </a:endParaRPr>
                </a:p>
              </p:txBody>
            </p:sp>
            <p:sp>
              <p:nvSpPr>
                <p:cNvPr id="70" name="Freeform 72">
                  <a:extLst>
                    <a:ext uri="{FF2B5EF4-FFF2-40B4-BE49-F238E27FC236}">
                      <a16:creationId xmlns:a16="http://schemas.microsoft.com/office/drawing/2014/main" xmlns="" id="{A1A8EB56-FFE7-4C54-B137-877406FE8429}"/>
                    </a:ext>
                  </a:extLst>
                </p:cNvPr>
                <p:cNvSpPr>
                  <a:spLocks/>
                </p:cNvSpPr>
                <p:nvPr/>
              </p:nvSpPr>
              <p:spPr bwMode="auto">
                <a:xfrm>
                  <a:off x="2079" y="3456"/>
                  <a:ext cx="89" cy="43"/>
                </a:xfrm>
                <a:custGeom>
                  <a:avLst/>
                  <a:gdLst/>
                  <a:ahLst/>
                  <a:cxnLst>
                    <a:cxn ang="0">
                      <a:pos x="13" y="2"/>
                    </a:cxn>
                    <a:cxn ang="0">
                      <a:pos x="0" y="39"/>
                    </a:cxn>
                    <a:cxn ang="0">
                      <a:pos x="23" y="42"/>
                    </a:cxn>
                    <a:cxn ang="0">
                      <a:pos x="38" y="33"/>
                    </a:cxn>
                    <a:cxn ang="0">
                      <a:pos x="65" y="34"/>
                    </a:cxn>
                    <a:cxn ang="0">
                      <a:pos x="88" y="18"/>
                    </a:cxn>
                    <a:cxn ang="0">
                      <a:pos x="73" y="11"/>
                    </a:cxn>
                    <a:cxn ang="0">
                      <a:pos x="61" y="0"/>
                    </a:cxn>
                    <a:cxn ang="0">
                      <a:pos x="13" y="2"/>
                    </a:cxn>
                  </a:cxnLst>
                  <a:rect l="0" t="0" r="r" b="b"/>
                  <a:pathLst>
                    <a:path w="89" h="43">
                      <a:moveTo>
                        <a:pt x="13" y="2"/>
                      </a:moveTo>
                      <a:lnTo>
                        <a:pt x="0" y="39"/>
                      </a:lnTo>
                      <a:lnTo>
                        <a:pt x="23" y="42"/>
                      </a:lnTo>
                      <a:lnTo>
                        <a:pt x="38" y="33"/>
                      </a:lnTo>
                      <a:lnTo>
                        <a:pt x="65" y="34"/>
                      </a:lnTo>
                      <a:lnTo>
                        <a:pt x="88" y="18"/>
                      </a:lnTo>
                      <a:lnTo>
                        <a:pt x="73" y="11"/>
                      </a:lnTo>
                      <a:lnTo>
                        <a:pt x="61" y="0"/>
                      </a:lnTo>
                      <a:lnTo>
                        <a:pt x="13" y="2"/>
                      </a:lnTo>
                    </a:path>
                  </a:pathLst>
                </a:custGeom>
                <a:solidFill>
                  <a:srgbClr val="C00000"/>
                </a:solidFill>
                <a:ln w="12700" cap="rnd" cmpd="sng">
                  <a:solidFill>
                    <a:schemeClr val="tx1"/>
                  </a:solidFill>
                  <a:prstDash val="solid"/>
                  <a:round/>
                  <a:headEnd type="none" w="med" len="med"/>
                  <a:tailEnd type="none" w="med" len="med"/>
                </a:ln>
                <a:effectLst/>
              </p:spPr>
              <p:txBody>
                <a:bodyPr/>
                <a:lstStyle/>
                <a:p>
                  <a:pPr defTabSz="913981">
                    <a:defRPr/>
                  </a:pPr>
                  <a:endParaRPr lang="en-US" sz="1300" dirty="0">
                    <a:solidFill>
                      <a:srgbClr val="0039A6"/>
                    </a:solidFill>
                    <a:latin typeface="Arial" pitchFamily="34" charset="0"/>
                  </a:endParaRPr>
                </a:p>
              </p:txBody>
            </p:sp>
            <p:sp>
              <p:nvSpPr>
                <p:cNvPr id="71" name="Freeform 73">
                  <a:extLst>
                    <a:ext uri="{FF2B5EF4-FFF2-40B4-BE49-F238E27FC236}">
                      <a16:creationId xmlns:a16="http://schemas.microsoft.com/office/drawing/2014/main" xmlns="" id="{9D78BEC8-998F-44A4-875B-31DE149EFAA0}"/>
                    </a:ext>
                  </a:extLst>
                </p:cNvPr>
                <p:cNvSpPr>
                  <a:spLocks/>
                </p:cNvSpPr>
                <p:nvPr/>
              </p:nvSpPr>
              <p:spPr bwMode="auto">
                <a:xfrm>
                  <a:off x="2105" y="3516"/>
                  <a:ext cx="37" cy="33"/>
                </a:xfrm>
                <a:custGeom>
                  <a:avLst/>
                  <a:gdLst/>
                  <a:ahLst/>
                  <a:cxnLst>
                    <a:cxn ang="0">
                      <a:pos x="32" y="0"/>
                    </a:cxn>
                    <a:cxn ang="0">
                      <a:pos x="0" y="3"/>
                    </a:cxn>
                    <a:cxn ang="0">
                      <a:pos x="5" y="32"/>
                    </a:cxn>
                    <a:cxn ang="0">
                      <a:pos x="36" y="25"/>
                    </a:cxn>
                    <a:cxn ang="0">
                      <a:pos x="32" y="0"/>
                    </a:cxn>
                  </a:cxnLst>
                  <a:rect l="0" t="0" r="r" b="b"/>
                  <a:pathLst>
                    <a:path w="37" h="33">
                      <a:moveTo>
                        <a:pt x="32" y="0"/>
                      </a:moveTo>
                      <a:lnTo>
                        <a:pt x="0" y="3"/>
                      </a:lnTo>
                      <a:lnTo>
                        <a:pt x="5" y="32"/>
                      </a:lnTo>
                      <a:lnTo>
                        <a:pt x="36" y="25"/>
                      </a:lnTo>
                      <a:lnTo>
                        <a:pt x="32" y="0"/>
                      </a:lnTo>
                    </a:path>
                  </a:pathLst>
                </a:custGeom>
                <a:solidFill>
                  <a:srgbClr val="C00000"/>
                </a:solidFill>
                <a:ln w="12700" cap="rnd" cmpd="sng">
                  <a:solidFill>
                    <a:schemeClr val="tx1"/>
                  </a:solidFill>
                  <a:prstDash val="solid"/>
                  <a:round/>
                  <a:headEnd type="none" w="med" len="med"/>
                  <a:tailEnd type="none" w="med" len="med"/>
                </a:ln>
                <a:effectLst/>
              </p:spPr>
              <p:txBody>
                <a:bodyPr/>
                <a:lstStyle/>
                <a:p>
                  <a:pPr defTabSz="913981">
                    <a:defRPr/>
                  </a:pPr>
                  <a:endParaRPr lang="en-US" sz="1300" dirty="0">
                    <a:solidFill>
                      <a:srgbClr val="0039A6"/>
                    </a:solidFill>
                    <a:latin typeface="Arial" pitchFamily="34" charset="0"/>
                  </a:endParaRPr>
                </a:p>
              </p:txBody>
            </p:sp>
            <p:sp>
              <p:nvSpPr>
                <p:cNvPr id="72" name="Freeform 74">
                  <a:extLst>
                    <a:ext uri="{FF2B5EF4-FFF2-40B4-BE49-F238E27FC236}">
                      <a16:creationId xmlns:a16="http://schemas.microsoft.com/office/drawing/2014/main" xmlns="" id="{C049BEB5-9B84-4556-8C98-BB0CADEDE8BC}"/>
                    </a:ext>
                  </a:extLst>
                </p:cNvPr>
                <p:cNvSpPr>
                  <a:spLocks/>
                </p:cNvSpPr>
                <p:nvPr/>
              </p:nvSpPr>
              <p:spPr bwMode="auto">
                <a:xfrm>
                  <a:off x="2145" y="3550"/>
                  <a:ext cx="26" cy="33"/>
                </a:xfrm>
                <a:custGeom>
                  <a:avLst/>
                  <a:gdLst/>
                  <a:ahLst/>
                  <a:cxnLst>
                    <a:cxn ang="0">
                      <a:pos x="0" y="12"/>
                    </a:cxn>
                    <a:cxn ang="0">
                      <a:pos x="25" y="0"/>
                    </a:cxn>
                    <a:cxn ang="0">
                      <a:pos x="25" y="28"/>
                    </a:cxn>
                    <a:cxn ang="0">
                      <a:pos x="8" y="32"/>
                    </a:cxn>
                    <a:cxn ang="0">
                      <a:pos x="0" y="12"/>
                    </a:cxn>
                  </a:cxnLst>
                  <a:rect l="0" t="0" r="r" b="b"/>
                  <a:pathLst>
                    <a:path w="26" h="33">
                      <a:moveTo>
                        <a:pt x="0" y="12"/>
                      </a:moveTo>
                      <a:lnTo>
                        <a:pt x="25" y="0"/>
                      </a:lnTo>
                      <a:lnTo>
                        <a:pt x="25" y="28"/>
                      </a:lnTo>
                      <a:lnTo>
                        <a:pt x="8" y="32"/>
                      </a:lnTo>
                      <a:lnTo>
                        <a:pt x="0" y="12"/>
                      </a:lnTo>
                    </a:path>
                  </a:pathLst>
                </a:custGeom>
                <a:solidFill>
                  <a:srgbClr val="C00000"/>
                </a:solidFill>
                <a:ln w="12700" cap="rnd" cmpd="sng">
                  <a:solidFill>
                    <a:schemeClr val="tx1"/>
                  </a:solidFill>
                  <a:prstDash val="solid"/>
                  <a:round/>
                  <a:headEnd type="none" w="med" len="med"/>
                  <a:tailEnd type="none" w="med" len="med"/>
                </a:ln>
                <a:effectLst/>
              </p:spPr>
              <p:txBody>
                <a:bodyPr/>
                <a:lstStyle/>
                <a:p>
                  <a:pPr defTabSz="913981">
                    <a:defRPr/>
                  </a:pPr>
                  <a:endParaRPr lang="en-US" sz="1300" dirty="0">
                    <a:solidFill>
                      <a:srgbClr val="0039A6"/>
                    </a:solidFill>
                    <a:latin typeface="Arial" pitchFamily="34" charset="0"/>
                  </a:endParaRPr>
                </a:p>
              </p:txBody>
            </p:sp>
            <p:sp>
              <p:nvSpPr>
                <p:cNvPr id="73" name="Freeform 75">
                  <a:extLst>
                    <a:ext uri="{FF2B5EF4-FFF2-40B4-BE49-F238E27FC236}">
                      <a16:creationId xmlns:a16="http://schemas.microsoft.com/office/drawing/2014/main" xmlns="" id="{F3FEEDFA-2855-441E-8F36-6ABC6522BEF9}"/>
                    </a:ext>
                  </a:extLst>
                </p:cNvPr>
                <p:cNvSpPr>
                  <a:spLocks/>
                </p:cNvSpPr>
                <p:nvPr/>
              </p:nvSpPr>
              <p:spPr bwMode="auto">
                <a:xfrm>
                  <a:off x="2207" y="3565"/>
                  <a:ext cx="151" cy="178"/>
                </a:xfrm>
                <a:custGeom>
                  <a:avLst/>
                  <a:gdLst/>
                  <a:ahLst/>
                  <a:cxnLst>
                    <a:cxn ang="0">
                      <a:pos x="25" y="0"/>
                    </a:cxn>
                    <a:cxn ang="0">
                      <a:pos x="0" y="67"/>
                    </a:cxn>
                    <a:cxn ang="0">
                      <a:pos x="18" y="101"/>
                    </a:cxn>
                    <a:cxn ang="0">
                      <a:pos x="18" y="161"/>
                    </a:cxn>
                    <a:cxn ang="0">
                      <a:pos x="54" y="177"/>
                    </a:cxn>
                    <a:cxn ang="0">
                      <a:pos x="70" y="142"/>
                    </a:cxn>
                    <a:cxn ang="0">
                      <a:pos x="116" y="134"/>
                    </a:cxn>
                    <a:cxn ang="0">
                      <a:pos x="150" y="95"/>
                    </a:cxn>
                    <a:cxn ang="0">
                      <a:pos x="114" y="35"/>
                    </a:cxn>
                    <a:cxn ang="0">
                      <a:pos x="25" y="0"/>
                    </a:cxn>
                  </a:cxnLst>
                  <a:rect l="0" t="0" r="r" b="b"/>
                  <a:pathLst>
                    <a:path w="151" h="178">
                      <a:moveTo>
                        <a:pt x="25" y="0"/>
                      </a:moveTo>
                      <a:lnTo>
                        <a:pt x="0" y="67"/>
                      </a:lnTo>
                      <a:lnTo>
                        <a:pt x="18" y="101"/>
                      </a:lnTo>
                      <a:lnTo>
                        <a:pt x="18" y="161"/>
                      </a:lnTo>
                      <a:lnTo>
                        <a:pt x="54" y="177"/>
                      </a:lnTo>
                      <a:lnTo>
                        <a:pt x="70" y="142"/>
                      </a:lnTo>
                      <a:lnTo>
                        <a:pt x="116" y="134"/>
                      </a:lnTo>
                      <a:lnTo>
                        <a:pt x="150" y="95"/>
                      </a:lnTo>
                      <a:lnTo>
                        <a:pt x="114" y="35"/>
                      </a:lnTo>
                      <a:lnTo>
                        <a:pt x="25" y="0"/>
                      </a:lnTo>
                    </a:path>
                  </a:pathLst>
                </a:custGeom>
                <a:solidFill>
                  <a:srgbClr val="E52D35"/>
                </a:solidFill>
                <a:ln w="12700" cap="rnd" cmpd="sng">
                  <a:solidFill>
                    <a:schemeClr val="tx1"/>
                  </a:solidFill>
                  <a:prstDash val="solid"/>
                  <a:round/>
                  <a:headEnd type="none" w="med" len="med"/>
                  <a:tailEnd type="none" w="med" len="med"/>
                </a:ln>
                <a:effectLst/>
              </p:spPr>
              <p:txBody>
                <a:bodyPr/>
                <a:lstStyle/>
                <a:p>
                  <a:pPr defTabSz="913981">
                    <a:defRPr/>
                  </a:pPr>
                  <a:endParaRPr lang="en-US" sz="1300" dirty="0">
                    <a:solidFill>
                      <a:srgbClr val="0039A6"/>
                    </a:solidFill>
                    <a:latin typeface="Arial" pitchFamily="34" charset="0"/>
                  </a:endParaRPr>
                </a:p>
              </p:txBody>
            </p:sp>
          </p:grpSp>
          <p:sp>
            <p:nvSpPr>
              <p:cNvPr id="66" name="Freeform 14">
                <a:extLst>
                  <a:ext uri="{FF2B5EF4-FFF2-40B4-BE49-F238E27FC236}">
                    <a16:creationId xmlns:a16="http://schemas.microsoft.com/office/drawing/2014/main" xmlns="" id="{035362CB-2E05-48F2-8D7F-5F07B86CCE90}"/>
                  </a:ext>
                </a:extLst>
              </p:cNvPr>
              <p:cNvSpPr>
                <a:spLocks/>
              </p:cNvSpPr>
              <p:nvPr/>
            </p:nvSpPr>
            <p:spPr bwMode="auto">
              <a:xfrm>
                <a:off x="2154" y="3483"/>
                <a:ext cx="83" cy="70"/>
              </a:xfrm>
              <a:custGeom>
                <a:avLst/>
                <a:gdLst/>
                <a:ahLst/>
                <a:cxnLst>
                  <a:cxn ang="0">
                    <a:pos x="17" y="0"/>
                  </a:cxn>
                  <a:cxn ang="0">
                    <a:pos x="0" y="21"/>
                  </a:cxn>
                  <a:cxn ang="0">
                    <a:pos x="7" y="37"/>
                  </a:cxn>
                  <a:cxn ang="0">
                    <a:pos x="22" y="42"/>
                  </a:cxn>
                  <a:cxn ang="0">
                    <a:pos x="38" y="69"/>
                  </a:cxn>
                  <a:cxn ang="0">
                    <a:pos x="81" y="58"/>
                  </a:cxn>
                  <a:cxn ang="0">
                    <a:pos x="82" y="30"/>
                  </a:cxn>
                  <a:cxn ang="0">
                    <a:pos x="51" y="5"/>
                  </a:cxn>
                  <a:cxn ang="0">
                    <a:pos x="17" y="0"/>
                  </a:cxn>
                </a:cxnLst>
                <a:rect l="0" t="0" r="r" b="b"/>
                <a:pathLst>
                  <a:path w="83" h="70">
                    <a:moveTo>
                      <a:pt x="17" y="0"/>
                    </a:moveTo>
                    <a:lnTo>
                      <a:pt x="0" y="21"/>
                    </a:lnTo>
                    <a:lnTo>
                      <a:pt x="7" y="37"/>
                    </a:lnTo>
                    <a:lnTo>
                      <a:pt x="22" y="42"/>
                    </a:lnTo>
                    <a:lnTo>
                      <a:pt x="38" y="69"/>
                    </a:lnTo>
                    <a:lnTo>
                      <a:pt x="81" y="58"/>
                    </a:lnTo>
                    <a:lnTo>
                      <a:pt x="82" y="30"/>
                    </a:lnTo>
                    <a:lnTo>
                      <a:pt x="51" y="5"/>
                    </a:lnTo>
                    <a:lnTo>
                      <a:pt x="17" y="0"/>
                    </a:lnTo>
                  </a:path>
                </a:pathLst>
              </a:custGeom>
              <a:solidFill>
                <a:srgbClr val="E52D35"/>
              </a:solidFill>
              <a:ln w="12700" cap="rnd" cmpd="sng">
                <a:solidFill>
                  <a:schemeClr val="tx1"/>
                </a:solidFill>
                <a:prstDash val="solid"/>
                <a:round/>
                <a:headEnd type="none" w="med" len="med"/>
                <a:tailEnd type="none" w="med" len="med"/>
              </a:ln>
              <a:effectLst/>
            </p:spPr>
            <p:txBody>
              <a:bodyPr/>
              <a:lstStyle/>
              <a:p>
                <a:pPr defTabSz="913981">
                  <a:defRPr/>
                </a:pPr>
                <a:endParaRPr lang="en-US" sz="1300" dirty="0">
                  <a:solidFill>
                    <a:srgbClr val="0039A6"/>
                  </a:solidFill>
                  <a:latin typeface="Arial" pitchFamily="34" charset="0"/>
                </a:endParaRPr>
              </a:p>
            </p:txBody>
          </p:sp>
        </p:grpSp>
        <p:sp>
          <p:nvSpPr>
            <p:cNvPr id="12" name="Freeform 15">
              <a:extLst>
                <a:ext uri="{FF2B5EF4-FFF2-40B4-BE49-F238E27FC236}">
                  <a16:creationId xmlns:a16="http://schemas.microsoft.com/office/drawing/2014/main" xmlns="" id="{6B8734E5-E64F-4D3E-AB86-47E0C2B039DB}"/>
                </a:ext>
              </a:extLst>
            </p:cNvPr>
            <p:cNvSpPr>
              <a:spLocks/>
            </p:cNvSpPr>
            <p:nvPr/>
          </p:nvSpPr>
          <p:spPr bwMode="auto">
            <a:xfrm>
              <a:off x="831850" y="4412095"/>
              <a:ext cx="1504950" cy="1470024"/>
            </a:xfrm>
            <a:custGeom>
              <a:avLst/>
              <a:gdLst>
                <a:gd name="T0" fmla="*/ 2147483647 w 948"/>
                <a:gd name="T1" fmla="*/ 2147483647 h 926"/>
                <a:gd name="T2" fmla="*/ 2147483647 w 948"/>
                <a:gd name="T3" fmla="*/ 0 h 926"/>
                <a:gd name="T4" fmla="*/ 2147483647 w 948"/>
                <a:gd name="T5" fmla="*/ 2147483647 h 926"/>
                <a:gd name="T6" fmla="*/ 2147483647 w 948"/>
                <a:gd name="T7" fmla="*/ 2147483647 h 926"/>
                <a:gd name="T8" fmla="*/ 2147483647 w 948"/>
                <a:gd name="T9" fmla="*/ 2147483647 h 926"/>
                <a:gd name="T10" fmla="*/ 2147483647 w 948"/>
                <a:gd name="T11" fmla="*/ 2147483647 h 926"/>
                <a:gd name="T12" fmla="*/ 2147483647 w 948"/>
                <a:gd name="T13" fmla="*/ 2147483647 h 926"/>
                <a:gd name="T14" fmla="*/ 2147483647 w 948"/>
                <a:gd name="T15" fmla="*/ 2147483647 h 926"/>
                <a:gd name="T16" fmla="*/ 2147483647 w 948"/>
                <a:gd name="T17" fmla="*/ 2147483647 h 926"/>
                <a:gd name="T18" fmla="*/ 2147483647 w 948"/>
                <a:gd name="T19" fmla="*/ 2147483647 h 926"/>
                <a:gd name="T20" fmla="*/ 2147483647 w 948"/>
                <a:gd name="T21" fmla="*/ 2147483647 h 926"/>
                <a:gd name="T22" fmla="*/ 2147483647 w 948"/>
                <a:gd name="T23" fmla="*/ 2147483647 h 926"/>
                <a:gd name="T24" fmla="*/ 2147483647 w 948"/>
                <a:gd name="T25" fmla="*/ 2147483647 h 926"/>
                <a:gd name="T26" fmla="*/ 2147483647 w 948"/>
                <a:gd name="T27" fmla="*/ 2147483647 h 926"/>
                <a:gd name="T28" fmla="*/ 2147483647 w 948"/>
                <a:gd name="T29" fmla="*/ 2147483647 h 926"/>
                <a:gd name="T30" fmla="*/ 2147483647 w 948"/>
                <a:gd name="T31" fmla="*/ 2147483647 h 926"/>
                <a:gd name="T32" fmla="*/ 2147483647 w 948"/>
                <a:gd name="T33" fmla="*/ 2147483647 h 926"/>
                <a:gd name="T34" fmla="*/ 2147483647 w 948"/>
                <a:gd name="T35" fmla="*/ 2147483647 h 926"/>
                <a:gd name="T36" fmla="*/ 2147483647 w 948"/>
                <a:gd name="T37" fmla="*/ 2147483647 h 926"/>
                <a:gd name="T38" fmla="*/ 2147483647 w 948"/>
                <a:gd name="T39" fmla="*/ 2147483647 h 926"/>
                <a:gd name="T40" fmla="*/ 2147483647 w 948"/>
                <a:gd name="T41" fmla="*/ 2147483647 h 926"/>
                <a:gd name="T42" fmla="*/ 2147483647 w 948"/>
                <a:gd name="T43" fmla="*/ 2147483647 h 926"/>
                <a:gd name="T44" fmla="*/ 0 w 948"/>
                <a:gd name="T45" fmla="*/ 2147483647 h 926"/>
                <a:gd name="T46" fmla="*/ 2147483647 w 948"/>
                <a:gd name="T47" fmla="*/ 2147483647 h 926"/>
                <a:gd name="T48" fmla="*/ 2147483647 w 948"/>
                <a:gd name="T49" fmla="*/ 2147483647 h 926"/>
                <a:gd name="T50" fmla="*/ 2147483647 w 948"/>
                <a:gd name="T51" fmla="*/ 2147483647 h 926"/>
                <a:gd name="T52" fmla="*/ 2147483647 w 948"/>
                <a:gd name="T53" fmla="*/ 2147483647 h 926"/>
                <a:gd name="T54" fmla="*/ 2147483647 w 948"/>
                <a:gd name="T55" fmla="*/ 2147483647 h 926"/>
                <a:gd name="T56" fmla="*/ 2147483647 w 948"/>
                <a:gd name="T57" fmla="*/ 2147483647 h 926"/>
                <a:gd name="T58" fmla="*/ 2147483647 w 948"/>
                <a:gd name="T59" fmla="*/ 2147483647 h 926"/>
                <a:gd name="T60" fmla="*/ 2147483647 w 948"/>
                <a:gd name="T61" fmla="*/ 2147483647 h 926"/>
                <a:gd name="T62" fmla="*/ 2147483647 w 948"/>
                <a:gd name="T63" fmla="*/ 2147483647 h 926"/>
                <a:gd name="T64" fmla="*/ 2147483647 w 948"/>
                <a:gd name="T65" fmla="*/ 2147483647 h 926"/>
                <a:gd name="T66" fmla="*/ 2147483647 w 948"/>
                <a:gd name="T67" fmla="*/ 2147483647 h 926"/>
                <a:gd name="T68" fmla="*/ 2147483647 w 948"/>
                <a:gd name="T69" fmla="*/ 2147483647 h 926"/>
                <a:gd name="T70" fmla="*/ 2147483647 w 948"/>
                <a:gd name="T71" fmla="*/ 2147483647 h 926"/>
                <a:gd name="T72" fmla="*/ 2147483647 w 948"/>
                <a:gd name="T73" fmla="*/ 2147483647 h 926"/>
                <a:gd name="T74" fmla="*/ 2147483647 w 948"/>
                <a:gd name="T75" fmla="*/ 2147483647 h 926"/>
                <a:gd name="T76" fmla="*/ 2147483647 w 948"/>
                <a:gd name="T77" fmla="*/ 2147483647 h 926"/>
                <a:gd name="T78" fmla="*/ 2147483647 w 948"/>
                <a:gd name="T79" fmla="*/ 2147483647 h 926"/>
                <a:gd name="T80" fmla="*/ 2147483647 w 948"/>
                <a:gd name="T81" fmla="*/ 2147483647 h 926"/>
                <a:gd name="T82" fmla="*/ 2147483647 w 948"/>
                <a:gd name="T83" fmla="*/ 2147483647 h 9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8"/>
                <a:gd name="T127" fmla="*/ 0 h 926"/>
                <a:gd name="T128" fmla="*/ 948 w 948"/>
                <a:gd name="T129" fmla="*/ 926 h 9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8" h="926">
                  <a:moveTo>
                    <a:pt x="151" y="138"/>
                  </a:moveTo>
                  <a:lnTo>
                    <a:pt x="341" y="0"/>
                  </a:lnTo>
                  <a:lnTo>
                    <a:pt x="432" y="24"/>
                  </a:lnTo>
                  <a:lnTo>
                    <a:pt x="476" y="68"/>
                  </a:lnTo>
                  <a:lnTo>
                    <a:pt x="655" y="85"/>
                  </a:lnTo>
                  <a:lnTo>
                    <a:pt x="660" y="543"/>
                  </a:lnTo>
                  <a:lnTo>
                    <a:pt x="719" y="556"/>
                  </a:lnTo>
                  <a:lnTo>
                    <a:pt x="746" y="611"/>
                  </a:lnTo>
                  <a:lnTo>
                    <a:pt x="787" y="592"/>
                  </a:lnTo>
                  <a:lnTo>
                    <a:pt x="873" y="716"/>
                  </a:lnTo>
                  <a:lnTo>
                    <a:pt x="947" y="774"/>
                  </a:lnTo>
                  <a:lnTo>
                    <a:pt x="944" y="823"/>
                  </a:lnTo>
                  <a:lnTo>
                    <a:pt x="851" y="830"/>
                  </a:lnTo>
                  <a:lnTo>
                    <a:pt x="810" y="678"/>
                  </a:lnTo>
                  <a:lnTo>
                    <a:pt x="515" y="529"/>
                  </a:lnTo>
                  <a:lnTo>
                    <a:pt x="523" y="575"/>
                  </a:lnTo>
                  <a:lnTo>
                    <a:pt x="456" y="636"/>
                  </a:lnTo>
                  <a:lnTo>
                    <a:pt x="446" y="614"/>
                  </a:lnTo>
                  <a:lnTo>
                    <a:pt x="427" y="614"/>
                  </a:lnTo>
                  <a:lnTo>
                    <a:pt x="374" y="741"/>
                  </a:lnTo>
                  <a:lnTo>
                    <a:pt x="209" y="866"/>
                  </a:lnTo>
                  <a:lnTo>
                    <a:pt x="47" y="925"/>
                  </a:lnTo>
                  <a:lnTo>
                    <a:pt x="0" y="917"/>
                  </a:lnTo>
                  <a:lnTo>
                    <a:pt x="187" y="810"/>
                  </a:lnTo>
                  <a:lnTo>
                    <a:pt x="209" y="810"/>
                  </a:lnTo>
                  <a:lnTo>
                    <a:pt x="278" y="727"/>
                  </a:lnTo>
                  <a:lnTo>
                    <a:pt x="308" y="725"/>
                  </a:lnTo>
                  <a:lnTo>
                    <a:pt x="355" y="662"/>
                  </a:lnTo>
                  <a:lnTo>
                    <a:pt x="339" y="634"/>
                  </a:lnTo>
                  <a:lnTo>
                    <a:pt x="239" y="647"/>
                  </a:lnTo>
                  <a:lnTo>
                    <a:pt x="171" y="490"/>
                  </a:lnTo>
                  <a:lnTo>
                    <a:pt x="209" y="419"/>
                  </a:lnTo>
                  <a:lnTo>
                    <a:pt x="272" y="394"/>
                  </a:lnTo>
                  <a:lnTo>
                    <a:pt x="250" y="331"/>
                  </a:lnTo>
                  <a:lnTo>
                    <a:pt x="184" y="360"/>
                  </a:lnTo>
                  <a:lnTo>
                    <a:pt x="135" y="270"/>
                  </a:lnTo>
                  <a:lnTo>
                    <a:pt x="190" y="248"/>
                  </a:lnTo>
                  <a:lnTo>
                    <a:pt x="239" y="272"/>
                  </a:lnTo>
                  <a:lnTo>
                    <a:pt x="261" y="259"/>
                  </a:lnTo>
                  <a:lnTo>
                    <a:pt x="220" y="182"/>
                  </a:lnTo>
                  <a:lnTo>
                    <a:pt x="148" y="176"/>
                  </a:lnTo>
                  <a:lnTo>
                    <a:pt x="151" y="138"/>
                  </a:lnTo>
                </a:path>
              </a:pathLst>
            </a:custGeom>
            <a:solidFill>
              <a:srgbClr val="E52D35"/>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13" name="Freeform 16">
              <a:extLst>
                <a:ext uri="{FF2B5EF4-FFF2-40B4-BE49-F238E27FC236}">
                  <a16:creationId xmlns:a16="http://schemas.microsoft.com/office/drawing/2014/main" xmlns="" id="{F6389108-A1AE-40D5-8309-7925A1CE6413}"/>
                </a:ext>
              </a:extLst>
            </p:cNvPr>
            <p:cNvSpPr>
              <a:spLocks/>
            </p:cNvSpPr>
            <p:nvPr/>
          </p:nvSpPr>
          <p:spPr bwMode="auto">
            <a:xfrm>
              <a:off x="7605713" y="1465262"/>
              <a:ext cx="506412" cy="774700"/>
            </a:xfrm>
            <a:custGeom>
              <a:avLst/>
              <a:gdLst>
                <a:gd name="T0" fmla="*/ 2147483647 w 319"/>
                <a:gd name="T1" fmla="*/ 2147483647 h 488"/>
                <a:gd name="T2" fmla="*/ 2147483647 w 319"/>
                <a:gd name="T3" fmla="*/ 2147483647 h 488"/>
                <a:gd name="T4" fmla="*/ 2147483647 w 319"/>
                <a:gd name="T5" fmla="*/ 2147483647 h 488"/>
                <a:gd name="T6" fmla="*/ 2147483647 w 319"/>
                <a:gd name="T7" fmla="*/ 2147483647 h 488"/>
                <a:gd name="T8" fmla="*/ 2147483647 w 319"/>
                <a:gd name="T9" fmla="*/ 2147483647 h 488"/>
                <a:gd name="T10" fmla="*/ 2147483647 w 319"/>
                <a:gd name="T11" fmla="*/ 2147483647 h 488"/>
                <a:gd name="T12" fmla="*/ 2147483647 w 319"/>
                <a:gd name="T13" fmla="*/ 2147483647 h 488"/>
                <a:gd name="T14" fmla="*/ 0 w 319"/>
                <a:gd name="T15" fmla="*/ 2147483647 h 488"/>
                <a:gd name="T16" fmla="*/ 2147483647 w 319"/>
                <a:gd name="T17" fmla="*/ 2147483647 h 488"/>
                <a:gd name="T18" fmla="*/ 2147483647 w 319"/>
                <a:gd name="T19" fmla="*/ 2147483647 h 488"/>
                <a:gd name="T20" fmla="*/ 2147483647 w 319"/>
                <a:gd name="T21" fmla="*/ 2147483647 h 488"/>
                <a:gd name="T22" fmla="*/ 2147483647 w 319"/>
                <a:gd name="T23" fmla="*/ 2147483647 h 488"/>
                <a:gd name="T24" fmla="*/ 2147483647 w 319"/>
                <a:gd name="T25" fmla="*/ 2147483647 h 488"/>
                <a:gd name="T26" fmla="*/ 2147483647 w 319"/>
                <a:gd name="T27" fmla="*/ 2147483647 h 488"/>
                <a:gd name="T28" fmla="*/ 2147483647 w 319"/>
                <a:gd name="T29" fmla="*/ 2147483647 h 488"/>
                <a:gd name="T30" fmla="*/ 2147483647 w 319"/>
                <a:gd name="T31" fmla="*/ 2147483647 h 488"/>
                <a:gd name="T32" fmla="*/ 2147483647 w 319"/>
                <a:gd name="T33" fmla="*/ 2147483647 h 488"/>
                <a:gd name="T34" fmla="*/ 2147483647 w 319"/>
                <a:gd name="T35" fmla="*/ 2147483647 h 488"/>
                <a:gd name="T36" fmla="*/ 2147483647 w 319"/>
                <a:gd name="T37" fmla="*/ 2147483647 h 488"/>
                <a:gd name="T38" fmla="*/ 2147483647 w 319"/>
                <a:gd name="T39" fmla="*/ 2147483647 h 488"/>
                <a:gd name="T40" fmla="*/ 2147483647 w 319"/>
                <a:gd name="T41" fmla="*/ 2147483647 h 488"/>
                <a:gd name="T42" fmla="*/ 2147483647 w 319"/>
                <a:gd name="T43" fmla="*/ 2147483647 h 488"/>
                <a:gd name="T44" fmla="*/ 2147483647 w 319"/>
                <a:gd name="T45" fmla="*/ 2147483647 h 488"/>
                <a:gd name="T46" fmla="*/ 2147483647 w 319"/>
                <a:gd name="T47" fmla="*/ 2147483647 h 488"/>
                <a:gd name="T48" fmla="*/ 2147483647 w 319"/>
                <a:gd name="T49" fmla="*/ 0 h 488"/>
                <a:gd name="T50" fmla="*/ 2147483647 w 319"/>
                <a:gd name="T51" fmla="*/ 2147483647 h 488"/>
                <a:gd name="T52" fmla="*/ 2147483647 w 319"/>
                <a:gd name="T53" fmla="*/ 2147483647 h 488"/>
                <a:gd name="T54" fmla="*/ 2147483647 w 319"/>
                <a:gd name="T55" fmla="*/ 2147483647 h 4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9"/>
                <a:gd name="T85" fmla="*/ 0 h 488"/>
                <a:gd name="T86" fmla="*/ 319 w 319"/>
                <a:gd name="T87" fmla="*/ 488 h 4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9" h="488">
                  <a:moveTo>
                    <a:pt x="74" y="15"/>
                  </a:moveTo>
                  <a:lnTo>
                    <a:pt x="27" y="105"/>
                  </a:lnTo>
                  <a:lnTo>
                    <a:pt x="50" y="138"/>
                  </a:lnTo>
                  <a:lnTo>
                    <a:pt x="27" y="179"/>
                  </a:lnTo>
                  <a:lnTo>
                    <a:pt x="41" y="193"/>
                  </a:lnTo>
                  <a:lnTo>
                    <a:pt x="32" y="220"/>
                  </a:lnTo>
                  <a:lnTo>
                    <a:pt x="32" y="265"/>
                  </a:lnTo>
                  <a:lnTo>
                    <a:pt x="0" y="282"/>
                  </a:lnTo>
                  <a:lnTo>
                    <a:pt x="12" y="296"/>
                  </a:lnTo>
                  <a:lnTo>
                    <a:pt x="79" y="466"/>
                  </a:lnTo>
                  <a:lnTo>
                    <a:pt x="132" y="487"/>
                  </a:lnTo>
                  <a:lnTo>
                    <a:pt x="129" y="452"/>
                  </a:lnTo>
                  <a:lnTo>
                    <a:pt x="154" y="425"/>
                  </a:lnTo>
                  <a:lnTo>
                    <a:pt x="145" y="396"/>
                  </a:lnTo>
                  <a:lnTo>
                    <a:pt x="210" y="361"/>
                  </a:lnTo>
                  <a:lnTo>
                    <a:pt x="214" y="314"/>
                  </a:lnTo>
                  <a:lnTo>
                    <a:pt x="251" y="311"/>
                  </a:lnTo>
                  <a:lnTo>
                    <a:pt x="282" y="275"/>
                  </a:lnTo>
                  <a:lnTo>
                    <a:pt x="318" y="250"/>
                  </a:lnTo>
                  <a:lnTo>
                    <a:pt x="318" y="220"/>
                  </a:lnTo>
                  <a:lnTo>
                    <a:pt x="268" y="211"/>
                  </a:lnTo>
                  <a:lnTo>
                    <a:pt x="259" y="178"/>
                  </a:lnTo>
                  <a:lnTo>
                    <a:pt x="209" y="173"/>
                  </a:lnTo>
                  <a:lnTo>
                    <a:pt x="168" y="29"/>
                  </a:lnTo>
                  <a:lnTo>
                    <a:pt x="150" y="0"/>
                  </a:lnTo>
                  <a:lnTo>
                    <a:pt x="100" y="12"/>
                  </a:lnTo>
                  <a:lnTo>
                    <a:pt x="91" y="26"/>
                  </a:lnTo>
                  <a:lnTo>
                    <a:pt x="74" y="15"/>
                  </a:lnTo>
                </a:path>
              </a:pathLst>
            </a:custGeom>
            <a:solidFill>
              <a:srgbClr val="34823E"/>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14" name="Freeform 17">
              <a:extLst>
                <a:ext uri="{FF2B5EF4-FFF2-40B4-BE49-F238E27FC236}">
                  <a16:creationId xmlns:a16="http://schemas.microsoft.com/office/drawing/2014/main" xmlns="" id="{793F1C27-22E6-475C-BB2C-9A745EB01C50}"/>
                </a:ext>
              </a:extLst>
            </p:cNvPr>
            <p:cNvSpPr>
              <a:spLocks/>
            </p:cNvSpPr>
            <p:nvPr/>
          </p:nvSpPr>
          <p:spPr bwMode="auto">
            <a:xfrm>
              <a:off x="6851650" y="2990850"/>
              <a:ext cx="652463" cy="269875"/>
            </a:xfrm>
            <a:custGeom>
              <a:avLst/>
              <a:gdLst>
                <a:gd name="T0" fmla="*/ 0 w 411"/>
                <a:gd name="T1" fmla="*/ 2147483647 h 170"/>
                <a:gd name="T2" fmla="*/ 2147483647 w 411"/>
                <a:gd name="T3" fmla="*/ 0 h 170"/>
                <a:gd name="T4" fmla="*/ 2147483647 w 411"/>
                <a:gd name="T5" fmla="*/ 2147483647 h 170"/>
                <a:gd name="T6" fmla="*/ 2147483647 w 411"/>
                <a:gd name="T7" fmla="*/ 2147483647 h 170"/>
                <a:gd name="T8" fmla="*/ 2147483647 w 411"/>
                <a:gd name="T9" fmla="*/ 2147483647 h 170"/>
                <a:gd name="T10" fmla="*/ 2147483647 w 411"/>
                <a:gd name="T11" fmla="*/ 2147483647 h 170"/>
                <a:gd name="T12" fmla="*/ 2147483647 w 411"/>
                <a:gd name="T13" fmla="*/ 2147483647 h 170"/>
                <a:gd name="T14" fmla="*/ 2147483647 w 411"/>
                <a:gd name="T15" fmla="*/ 2147483647 h 170"/>
                <a:gd name="T16" fmla="*/ 2147483647 w 411"/>
                <a:gd name="T17" fmla="*/ 2147483647 h 170"/>
                <a:gd name="T18" fmla="*/ 2147483647 w 411"/>
                <a:gd name="T19" fmla="*/ 2147483647 h 170"/>
                <a:gd name="T20" fmla="*/ 2147483647 w 411"/>
                <a:gd name="T21" fmla="*/ 2147483647 h 170"/>
                <a:gd name="T22" fmla="*/ 2147483647 w 411"/>
                <a:gd name="T23" fmla="*/ 2147483647 h 170"/>
                <a:gd name="T24" fmla="*/ 2147483647 w 411"/>
                <a:gd name="T25" fmla="*/ 2147483647 h 170"/>
                <a:gd name="T26" fmla="*/ 2147483647 w 411"/>
                <a:gd name="T27" fmla="*/ 2147483647 h 170"/>
                <a:gd name="T28" fmla="*/ 2147483647 w 411"/>
                <a:gd name="T29" fmla="*/ 2147483647 h 170"/>
                <a:gd name="T30" fmla="*/ 2147483647 w 411"/>
                <a:gd name="T31" fmla="*/ 2147483647 h 170"/>
                <a:gd name="T32" fmla="*/ 0 w 411"/>
                <a:gd name="T33" fmla="*/ 2147483647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1"/>
                <a:gd name="T52" fmla="*/ 0 h 170"/>
                <a:gd name="T53" fmla="*/ 411 w 411"/>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1" h="170">
                  <a:moveTo>
                    <a:pt x="0" y="58"/>
                  </a:moveTo>
                  <a:lnTo>
                    <a:pt x="305" y="0"/>
                  </a:lnTo>
                  <a:lnTo>
                    <a:pt x="355" y="116"/>
                  </a:lnTo>
                  <a:lnTo>
                    <a:pt x="408" y="104"/>
                  </a:lnTo>
                  <a:lnTo>
                    <a:pt x="410" y="161"/>
                  </a:lnTo>
                  <a:lnTo>
                    <a:pt x="367" y="169"/>
                  </a:lnTo>
                  <a:lnTo>
                    <a:pt x="330" y="131"/>
                  </a:lnTo>
                  <a:lnTo>
                    <a:pt x="305" y="85"/>
                  </a:lnTo>
                  <a:lnTo>
                    <a:pt x="301" y="21"/>
                  </a:lnTo>
                  <a:lnTo>
                    <a:pt x="282" y="53"/>
                  </a:lnTo>
                  <a:lnTo>
                    <a:pt x="304" y="149"/>
                  </a:lnTo>
                  <a:lnTo>
                    <a:pt x="214" y="163"/>
                  </a:lnTo>
                  <a:lnTo>
                    <a:pt x="211" y="93"/>
                  </a:lnTo>
                  <a:lnTo>
                    <a:pt x="156" y="62"/>
                  </a:lnTo>
                  <a:lnTo>
                    <a:pt x="109" y="55"/>
                  </a:lnTo>
                  <a:lnTo>
                    <a:pt x="12" y="104"/>
                  </a:lnTo>
                  <a:lnTo>
                    <a:pt x="0" y="58"/>
                  </a:lnTo>
                </a:path>
              </a:pathLst>
            </a:custGeom>
            <a:solidFill>
              <a:schemeClr val="accent4"/>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15" name="Freeform 18">
              <a:extLst>
                <a:ext uri="{FF2B5EF4-FFF2-40B4-BE49-F238E27FC236}">
                  <a16:creationId xmlns:a16="http://schemas.microsoft.com/office/drawing/2014/main" xmlns="" id="{4E88691F-7057-47B8-9F30-8CAD58C78A5E}"/>
                </a:ext>
              </a:extLst>
            </p:cNvPr>
            <p:cNvSpPr>
              <a:spLocks/>
            </p:cNvSpPr>
            <p:nvPr/>
          </p:nvSpPr>
          <p:spPr bwMode="auto">
            <a:xfrm>
              <a:off x="1543695" y="1523148"/>
              <a:ext cx="858806" cy="629721"/>
            </a:xfrm>
            <a:custGeom>
              <a:avLst/>
              <a:gdLst>
                <a:gd name="T0" fmla="*/ 2147483647 w 541"/>
                <a:gd name="T1" fmla="*/ 0 h 396"/>
                <a:gd name="T2" fmla="*/ 2147483647 w 541"/>
                <a:gd name="T3" fmla="*/ 2147483647 h 396"/>
                <a:gd name="T4" fmla="*/ 2147483647 w 541"/>
                <a:gd name="T5" fmla="*/ 2147483647 h 396"/>
                <a:gd name="T6" fmla="*/ 2147483647 w 541"/>
                <a:gd name="T7" fmla="*/ 2147483647 h 396"/>
                <a:gd name="T8" fmla="*/ 2147483647 w 541"/>
                <a:gd name="T9" fmla="*/ 2147483647 h 396"/>
                <a:gd name="T10" fmla="*/ 2147483647 w 541"/>
                <a:gd name="T11" fmla="*/ 2147483647 h 396"/>
                <a:gd name="T12" fmla="*/ 2147483647 w 541"/>
                <a:gd name="T13" fmla="*/ 2147483647 h 396"/>
                <a:gd name="T14" fmla="*/ 2147483647 w 541"/>
                <a:gd name="T15" fmla="*/ 2147483647 h 396"/>
                <a:gd name="T16" fmla="*/ 2147483647 w 541"/>
                <a:gd name="T17" fmla="*/ 2147483647 h 396"/>
                <a:gd name="T18" fmla="*/ 2147483647 w 541"/>
                <a:gd name="T19" fmla="*/ 2147483647 h 396"/>
                <a:gd name="T20" fmla="*/ 2147483647 w 541"/>
                <a:gd name="T21" fmla="*/ 2147483647 h 396"/>
                <a:gd name="T22" fmla="*/ 2147483647 w 541"/>
                <a:gd name="T23" fmla="*/ 2147483647 h 396"/>
                <a:gd name="T24" fmla="*/ 2147483647 w 541"/>
                <a:gd name="T25" fmla="*/ 2147483647 h 396"/>
                <a:gd name="T26" fmla="*/ 2147483647 w 541"/>
                <a:gd name="T27" fmla="*/ 2147483647 h 396"/>
                <a:gd name="T28" fmla="*/ 2147483647 w 541"/>
                <a:gd name="T29" fmla="*/ 2147483647 h 396"/>
                <a:gd name="T30" fmla="*/ 2147483647 w 541"/>
                <a:gd name="T31" fmla="*/ 2147483647 h 396"/>
                <a:gd name="T32" fmla="*/ 2147483647 w 541"/>
                <a:gd name="T33" fmla="*/ 2147483647 h 396"/>
                <a:gd name="T34" fmla="*/ 2147483647 w 541"/>
                <a:gd name="T35" fmla="*/ 2147483647 h 396"/>
                <a:gd name="T36" fmla="*/ 2147483647 w 541"/>
                <a:gd name="T37" fmla="*/ 2147483647 h 396"/>
                <a:gd name="T38" fmla="*/ 2147483647 w 541"/>
                <a:gd name="T39" fmla="*/ 2147483647 h 396"/>
                <a:gd name="T40" fmla="*/ 0 w 541"/>
                <a:gd name="T41" fmla="*/ 2147483647 h 396"/>
                <a:gd name="T42" fmla="*/ 2147483647 w 541"/>
                <a:gd name="T43" fmla="*/ 2147483647 h 396"/>
                <a:gd name="T44" fmla="*/ 2147483647 w 541"/>
                <a:gd name="T45" fmla="*/ 2147483647 h 396"/>
                <a:gd name="T46" fmla="*/ 2147483647 w 541"/>
                <a:gd name="T47" fmla="*/ 2147483647 h 396"/>
                <a:gd name="T48" fmla="*/ 2147483647 w 541"/>
                <a:gd name="T49" fmla="*/ 2147483647 h 396"/>
                <a:gd name="T50" fmla="*/ 2147483647 w 541"/>
                <a:gd name="T51" fmla="*/ 2147483647 h 396"/>
                <a:gd name="T52" fmla="*/ 2147483647 w 541"/>
                <a:gd name="T53" fmla="*/ 2147483647 h 396"/>
                <a:gd name="T54" fmla="*/ 2147483647 w 541"/>
                <a:gd name="T55" fmla="*/ 2147483647 h 396"/>
                <a:gd name="T56" fmla="*/ 2147483647 w 541"/>
                <a:gd name="T57" fmla="*/ 2147483647 h 396"/>
                <a:gd name="T58" fmla="*/ 2147483647 w 541"/>
                <a:gd name="T59" fmla="*/ 2147483647 h 396"/>
                <a:gd name="T60" fmla="*/ 2147483647 w 541"/>
                <a:gd name="T61" fmla="*/ 2147483647 h 396"/>
                <a:gd name="T62" fmla="*/ 2147483647 w 541"/>
                <a:gd name="T63" fmla="*/ 2147483647 h 396"/>
                <a:gd name="T64" fmla="*/ 2147483647 w 541"/>
                <a:gd name="T65" fmla="*/ 2147483647 h 396"/>
                <a:gd name="T66" fmla="*/ 2147483647 w 541"/>
                <a:gd name="T67" fmla="*/ 2147483647 h 396"/>
                <a:gd name="T68" fmla="*/ 2147483647 w 541"/>
                <a:gd name="T69" fmla="*/ 2147483647 h 396"/>
                <a:gd name="T70" fmla="*/ 2147483647 w 541"/>
                <a:gd name="T71" fmla="*/ 2147483647 h 396"/>
                <a:gd name="T72" fmla="*/ 2147483647 w 541"/>
                <a:gd name="T73" fmla="*/ 2147483647 h 396"/>
                <a:gd name="T74" fmla="*/ 2147483647 w 541"/>
                <a:gd name="T75" fmla="*/ 0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1" h="396">
                  <a:moveTo>
                    <a:pt x="137" y="0"/>
                  </a:moveTo>
                  <a:lnTo>
                    <a:pt x="247" y="30"/>
                  </a:lnTo>
                  <a:lnTo>
                    <a:pt x="332" y="50"/>
                  </a:lnTo>
                  <a:lnTo>
                    <a:pt x="373" y="59"/>
                  </a:lnTo>
                  <a:lnTo>
                    <a:pt x="416" y="65"/>
                  </a:lnTo>
                  <a:lnTo>
                    <a:pt x="472" y="76"/>
                  </a:lnTo>
                  <a:lnTo>
                    <a:pt x="540" y="88"/>
                  </a:lnTo>
                  <a:lnTo>
                    <a:pt x="496" y="395"/>
                  </a:lnTo>
                  <a:lnTo>
                    <a:pt x="287" y="351"/>
                  </a:lnTo>
                  <a:lnTo>
                    <a:pt x="258" y="371"/>
                  </a:lnTo>
                  <a:lnTo>
                    <a:pt x="220" y="341"/>
                  </a:lnTo>
                  <a:lnTo>
                    <a:pt x="187" y="371"/>
                  </a:lnTo>
                  <a:lnTo>
                    <a:pt x="156" y="345"/>
                  </a:lnTo>
                  <a:lnTo>
                    <a:pt x="70" y="341"/>
                  </a:lnTo>
                  <a:lnTo>
                    <a:pt x="82" y="291"/>
                  </a:lnTo>
                  <a:lnTo>
                    <a:pt x="20" y="286"/>
                  </a:lnTo>
                  <a:lnTo>
                    <a:pt x="14" y="257"/>
                  </a:lnTo>
                  <a:lnTo>
                    <a:pt x="26" y="227"/>
                  </a:lnTo>
                  <a:lnTo>
                    <a:pt x="11" y="200"/>
                  </a:lnTo>
                  <a:lnTo>
                    <a:pt x="12" y="123"/>
                  </a:lnTo>
                  <a:lnTo>
                    <a:pt x="0" y="64"/>
                  </a:lnTo>
                  <a:lnTo>
                    <a:pt x="8" y="41"/>
                  </a:lnTo>
                  <a:lnTo>
                    <a:pt x="35" y="50"/>
                  </a:lnTo>
                  <a:lnTo>
                    <a:pt x="64" y="85"/>
                  </a:lnTo>
                  <a:lnTo>
                    <a:pt x="117" y="92"/>
                  </a:lnTo>
                  <a:lnTo>
                    <a:pt x="130" y="121"/>
                  </a:lnTo>
                  <a:lnTo>
                    <a:pt x="105" y="121"/>
                  </a:lnTo>
                  <a:lnTo>
                    <a:pt x="102" y="145"/>
                  </a:lnTo>
                  <a:lnTo>
                    <a:pt x="117" y="148"/>
                  </a:lnTo>
                  <a:lnTo>
                    <a:pt x="123" y="173"/>
                  </a:lnTo>
                  <a:lnTo>
                    <a:pt x="91" y="191"/>
                  </a:lnTo>
                  <a:lnTo>
                    <a:pt x="91" y="207"/>
                  </a:lnTo>
                  <a:lnTo>
                    <a:pt x="127" y="207"/>
                  </a:lnTo>
                  <a:lnTo>
                    <a:pt x="137" y="165"/>
                  </a:lnTo>
                  <a:lnTo>
                    <a:pt x="164" y="139"/>
                  </a:lnTo>
                  <a:lnTo>
                    <a:pt x="130" y="73"/>
                  </a:lnTo>
                  <a:lnTo>
                    <a:pt x="152" y="51"/>
                  </a:lnTo>
                  <a:lnTo>
                    <a:pt x="137" y="0"/>
                  </a:lnTo>
                </a:path>
              </a:pathLst>
            </a:custGeom>
            <a:solidFill>
              <a:srgbClr val="E52D35"/>
            </a:solidFill>
            <a:ln w="12700" cap="rnd" cmpd="sng">
              <a:solidFill>
                <a:schemeClr val="tx1"/>
              </a:solidFill>
              <a:prstDash val="solid"/>
              <a:round/>
              <a:headEnd type="none" w="med" len="med"/>
              <a:tailEnd type="none" w="med" len="med"/>
            </a:ln>
          </p:spPr>
          <p:txBody>
            <a:bodyPr/>
            <a:lstStyle/>
            <a:p>
              <a:pPr defTabSz="913981"/>
              <a:endParaRPr lang="en-US" sz="1300" dirty="0">
                <a:solidFill>
                  <a:prstClr val="black"/>
                </a:solidFill>
              </a:endParaRPr>
            </a:p>
          </p:txBody>
        </p:sp>
        <p:sp>
          <p:nvSpPr>
            <p:cNvPr id="16" name="Freeform 19">
              <a:extLst>
                <a:ext uri="{FF2B5EF4-FFF2-40B4-BE49-F238E27FC236}">
                  <a16:creationId xmlns:a16="http://schemas.microsoft.com/office/drawing/2014/main" xmlns="" id="{90CE892B-AD5D-49C1-8922-2FBD96BB394F}"/>
                </a:ext>
              </a:extLst>
            </p:cNvPr>
            <p:cNvSpPr>
              <a:spLocks/>
            </p:cNvSpPr>
            <p:nvPr/>
          </p:nvSpPr>
          <p:spPr bwMode="auto">
            <a:xfrm>
              <a:off x="1341438" y="1978025"/>
              <a:ext cx="1069975" cy="817562"/>
            </a:xfrm>
            <a:custGeom>
              <a:avLst/>
              <a:gdLst>
                <a:gd name="T0" fmla="*/ 2147483647 w 674"/>
                <a:gd name="T1" fmla="*/ 0 h 515"/>
                <a:gd name="T2" fmla="*/ 2147483647 w 674"/>
                <a:gd name="T3" fmla="*/ 2147483647 h 515"/>
                <a:gd name="T4" fmla="*/ 2147483647 w 674"/>
                <a:gd name="T5" fmla="*/ 2147483647 h 515"/>
                <a:gd name="T6" fmla="*/ 2147483647 w 674"/>
                <a:gd name="T7" fmla="*/ 2147483647 h 515"/>
                <a:gd name="T8" fmla="*/ 2147483647 w 674"/>
                <a:gd name="T9" fmla="*/ 2147483647 h 515"/>
                <a:gd name="T10" fmla="*/ 2147483647 w 674"/>
                <a:gd name="T11" fmla="*/ 2147483647 h 515"/>
                <a:gd name="T12" fmla="*/ 2147483647 w 674"/>
                <a:gd name="T13" fmla="*/ 2147483647 h 515"/>
                <a:gd name="T14" fmla="*/ 2147483647 w 674"/>
                <a:gd name="T15" fmla="*/ 2147483647 h 515"/>
                <a:gd name="T16" fmla="*/ 2147483647 w 674"/>
                <a:gd name="T17" fmla="*/ 2147483647 h 515"/>
                <a:gd name="T18" fmla="*/ 0 w 674"/>
                <a:gd name="T19" fmla="*/ 2147483647 h 515"/>
                <a:gd name="T20" fmla="*/ 0 w 674"/>
                <a:gd name="T21" fmla="*/ 2147483647 h 515"/>
                <a:gd name="T22" fmla="*/ 2147483647 w 674"/>
                <a:gd name="T23" fmla="*/ 2147483647 h 515"/>
                <a:gd name="T24" fmla="*/ 2147483647 w 674"/>
                <a:gd name="T25" fmla="*/ 2147483647 h 515"/>
                <a:gd name="T26" fmla="*/ 2147483647 w 674"/>
                <a:gd name="T27" fmla="*/ 2147483647 h 515"/>
                <a:gd name="T28" fmla="*/ 2147483647 w 674"/>
                <a:gd name="T29" fmla="*/ 2147483647 h 515"/>
                <a:gd name="T30" fmla="*/ 2147483647 w 674"/>
                <a:gd name="T31" fmla="*/ 2147483647 h 515"/>
                <a:gd name="T32" fmla="*/ 2147483647 w 674"/>
                <a:gd name="T33" fmla="*/ 2147483647 h 515"/>
                <a:gd name="T34" fmla="*/ 2147483647 w 674"/>
                <a:gd name="T35" fmla="*/ 2147483647 h 515"/>
                <a:gd name="T36" fmla="*/ 2147483647 w 674"/>
                <a:gd name="T37" fmla="*/ 2147483647 h 515"/>
                <a:gd name="T38" fmla="*/ 2147483647 w 674"/>
                <a:gd name="T39" fmla="*/ 2147483647 h 515"/>
                <a:gd name="T40" fmla="*/ 2147483647 w 674"/>
                <a:gd name="T41" fmla="*/ 2147483647 h 515"/>
                <a:gd name="T42" fmla="*/ 2147483647 w 674"/>
                <a:gd name="T43" fmla="*/ 2147483647 h 515"/>
                <a:gd name="T44" fmla="*/ 2147483647 w 674"/>
                <a:gd name="T45" fmla="*/ 2147483647 h 515"/>
                <a:gd name="T46" fmla="*/ 2147483647 w 674"/>
                <a:gd name="T47" fmla="*/ 2147483647 h 515"/>
                <a:gd name="T48" fmla="*/ 2147483647 w 674"/>
                <a:gd name="T49" fmla="*/ 2147483647 h 515"/>
                <a:gd name="T50" fmla="*/ 2147483647 w 674"/>
                <a:gd name="T51" fmla="*/ 2147483647 h 515"/>
                <a:gd name="T52" fmla="*/ 2147483647 w 674"/>
                <a:gd name="T53" fmla="*/ 0 h 5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4"/>
                <a:gd name="T82" fmla="*/ 0 h 515"/>
                <a:gd name="T83" fmla="*/ 674 w 674"/>
                <a:gd name="T84" fmla="*/ 515 h 5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4" h="515">
                  <a:moveTo>
                    <a:pt x="147" y="0"/>
                  </a:moveTo>
                  <a:lnTo>
                    <a:pt x="127" y="11"/>
                  </a:lnTo>
                  <a:lnTo>
                    <a:pt x="115" y="56"/>
                  </a:lnTo>
                  <a:lnTo>
                    <a:pt x="103" y="94"/>
                  </a:lnTo>
                  <a:lnTo>
                    <a:pt x="94" y="124"/>
                  </a:lnTo>
                  <a:lnTo>
                    <a:pt x="82" y="158"/>
                  </a:lnTo>
                  <a:lnTo>
                    <a:pt x="68" y="191"/>
                  </a:lnTo>
                  <a:lnTo>
                    <a:pt x="50" y="227"/>
                  </a:lnTo>
                  <a:lnTo>
                    <a:pt x="26" y="270"/>
                  </a:lnTo>
                  <a:lnTo>
                    <a:pt x="0" y="311"/>
                  </a:lnTo>
                  <a:lnTo>
                    <a:pt x="0" y="400"/>
                  </a:lnTo>
                  <a:lnTo>
                    <a:pt x="377" y="478"/>
                  </a:lnTo>
                  <a:lnTo>
                    <a:pt x="552" y="514"/>
                  </a:lnTo>
                  <a:lnTo>
                    <a:pt x="588" y="335"/>
                  </a:lnTo>
                  <a:lnTo>
                    <a:pt x="611" y="320"/>
                  </a:lnTo>
                  <a:lnTo>
                    <a:pt x="590" y="281"/>
                  </a:lnTo>
                  <a:lnTo>
                    <a:pt x="600" y="240"/>
                  </a:lnTo>
                  <a:lnTo>
                    <a:pt x="673" y="171"/>
                  </a:lnTo>
                  <a:lnTo>
                    <a:pt x="623" y="109"/>
                  </a:lnTo>
                  <a:lnTo>
                    <a:pt x="414" y="65"/>
                  </a:lnTo>
                  <a:lnTo>
                    <a:pt x="385" y="83"/>
                  </a:lnTo>
                  <a:lnTo>
                    <a:pt x="347" y="53"/>
                  </a:lnTo>
                  <a:lnTo>
                    <a:pt x="314" y="85"/>
                  </a:lnTo>
                  <a:lnTo>
                    <a:pt x="282" y="53"/>
                  </a:lnTo>
                  <a:lnTo>
                    <a:pt x="199" y="55"/>
                  </a:lnTo>
                  <a:lnTo>
                    <a:pt x="209" y="5"/>
                  </a:lnTo>
                  <a:lnTo>
                    <a:pt x="147" y="0"/>
                  </a:lnTo>
                </a:path>
              </a:pathLst>
            </a:custGeom>
            <a:solidFill>
              <a:srgbClr val="E52D35"/>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17" name="Freeform 20">
              <a:extLst>
                <a:ext uri="{FF2B5EF4-FFF2-40B4-BE49-F238E27FC236}">
                  <a16:creationId xmlns:a16="http://schemas.microsoft.com/office/drawing/2014/main" xmlns="" id="{136136D3-5B4F-4D3B-BA61-94F2E3059BAA}"/>
                </a:ext>
              </a:extLst>
            </p:cNvPr>
            <p:cNvSpPr>
              <a:spLocks/>
            </p:cNvSpPr>
            <p:nvPr/>
          </p:nvSpPr>
          <p:spPr bwMode="auto">
            <a:xfrm>
              <a:off x="1254364" y="2608934"/>
              <a:ext cx="1128236" cy="1741820"/>
            </a:xfrm>
            <a:custGeom>
              <a:avLst/>
              <a:gdLst>
                <a:gd name="T0" fmla="*/ 2147483647 w 711"/>
                <a:gd name="T1" fmla="*/ 0 h 1098"/>
                <a:gd name="T2" fmla="*/ 2147483647 w 711"/>
                <a:gd name="T3" fmla="*/ 2147483647 h 1098"/>
                <a:gd name="T4" fmla="*/ 2147483647 w 711"/>
                <a:gd name="T5" fmla="*/ 2147483647 h 1098"/>
                <a:gd name="T6" fmla="*/ 2147483647 w 711"/>
                <a:gd name="T7" fmla="*/ 2147483647 h 1098"/>
                <a:gd name="T8" fmla="*/ 2147483647 w 711"/>
                <a:gd name="T9" fmla="*/ 2147483647 h 1098"/>
                <a:gd name="T10" fmla="*/ 2147483647 w 711"/>
                <a:gd name="T11" fmla="*/ 2147483647 h 1098"/>
                <a:gd name="T12" fmla="*/ 2147483647 w 711"/>
                <a:gd name="T13" fmla="*/ 2147483647 h 1098"/>
                <a:gd name="T14" fmla="*/ 2147483647 w 711"/>
                <a:gd name="T15" fmla="*/ 2147483647 h 1098"/>
                <a:gd name="T16" fmla="*/ 2147483647 w 711"/>
                <a:gd name="T17" fmla="*/ 2147483647 h 1098"/>
                <a:gd name="T18" fmla="*/ 2147483647 w 711"/>
                <a:gd name="T19" fmla="*/ 2147483647 h 1098"/>
                <a:gd name="T20" fmla="*/ 2147483647 w 711"/>
                <a:gd name="T21" fmla="*/ 2147483647 h 1098"/>
                <a:gd name="T22" fmla="*/ 2147483647 w 711"/>
                <a:gd name="T23" fmla="*/ 2147483647 h 1098"/>
                <a:gd name="T24" fmla="*/ 2147483647 w 711"/>
                <a:gd name="T25" fmla="*/ 2147483647 h 1098"/>
                <a:gd name="T26" fmla="*/ 2147483647 w 711"/>
                <a:gd name="T27" fmla="*/ 2147483647 h 1098"/>
                <a:gd name="T28" fmla="*/ 2147483647 w 711"/>
                <a:gd name="T29" fmla="*/ 2147483647 h 1098"/>
                <a:gd name="T30" fmla="*/ 2147483647 w 711"/>
                <a:gd name="T31" fmla="*/ 2147483647 h 1098"/>
                <a:gd name="T32" fmla="*/ 2147483647 w 711"/>
                <a:gd name="T33" fmla="*/ 2147483647 h 1098"/>
                <a:gd name="T34" fmla="*/ 2147483647 w 711"/>
                <a:gd name="T35" fmla="*/ 2147483647 h 1098"/>
                <a:gd name="T36" fmla="*/ 2147483647 w 711"/>
                <a:gd name="T37" fmla="*/ 2147483647 h 1098"/>
                <a:gd name="T38" fmla="*/ 2147483647 w 711"/>
                <a:gd name="T39" fmla="*/ 2147483647 h 1098"/>
                <a:gd name="T40" fmla="*/ 2147483647 w 711"/>
                <a:gd name="T41" fmla="*/ 2147483647 h 1098"/>
                <a:gd name="T42" fmla="*/ 2147483647 w 711"/>
                <a:gd name="T43" fmla="*/ 2147483647 h 1098"/>
                <a:gd name="T44" fmla="*/ 2147483647 w 711"/>
                <a:gd name="T45" fmla="*/ 2147483647 h 1098"/>
                <a:gd name="T46" fmla="*/ 2147483647 w 711"/>
                <a:gd name="T47" fmla="*/ 2147483647 h 1098"/>
                <a:gd name="T48" fmla="*/ 2147483647 w 711"/>
                <a:gd name="T49" fmla="*/ 2147483647 h 1098"/>
                <a:gd name="T50" fmla="*/ 2147483647 w 711"/>
                <a:gd name="T51" fmla="*/ 2147483647 h 1098"/>
                <a:gd name="T52" fmla="*/ 2147483647 w 711"/>
                <a:gd name="T53" fmla="*/ 2147483647 h 1098"/>
                <a:gd name="T54" fmla="*/ 2147483647 w 711"/>
                <a:gd name="T55" fmla="*/ 2147483647 h 1098"/>
                <a:gd name="T56" fmla="*/ 2147483647 w 711"/>
                <a:gd name="T57" fmla="*/ 2147483647 h 1098"/>
                <a:gd name="T58" fmla="*/ 2147483647 w 711"/>
                <a:gd name="T59" fmla="*/ 2147483647 h 1098"/>
                <a:gd name="T60" fmla="*/ 2147483647 w 711"/>
                <a:gd name="T61" fmla="*/ 2147483647 h 1098"/>
                <a:gd name="T62" fmla="*/ 2147483647 w 711"/>
                <a:gd name="T63" fmla="*/ 2147483647 h 1098"/>
                <a:gd name="T64" fmla="*/ 2147483647 w 711"/>
                <a:gd name="T65" fmla="*/ 2147483647 h 1098"/>
                <a:gd name="T66" fmla="*/ 2147483647 w 711"/>
                <a:gd name="T67" fmla="*/ 2147483647 h 1098"/>
                <a:gd name="T68" fmla="*/ 2147483647 w 711"/>
                <a:gd name="T69" fmla="*/ 2147483647 h 1098"/>
                <a:gd name="T70" fmla="*/ 2147483647 w 711"/>
                <a:gd name="T71" fmla="*/ 2147483647 h 1098"/>
                <a:gd name="T72" fmla="*/ 2147483647 w 711"/>
                <a:gd name="T73" fmla="*/ 2147483647 h 1098"/>
                <a:gd name="T74" fmla="*/ 2147483647 w 711"/>
                <a:gd name="T75" fmla="*/ 2147483647 h 1098"/>
                <a:gd name="T76" fmla="*/ 2147483647 w 711"/>
                <a:gd name="T77" fmla="*/ 2147483647 h 1098"/>
                <a:gd name="T78" fmla="*/ 2147483647 w 711"/>
                <a:gd name="T79" fmla="*/ 2147483647 h 1098"/>
                <a:gd name="T80" fmla="*/ 2147483647 w 711"/>
                <a:gd name="T81" fmla="*/ 2147483647 h 1098"/>
                <a:gd name="T82" fmla="*/ 2147483647 w 711"/>
                <a:gd name="T83" fmla="*/ 2147483647 h 1098"/>
                <a:gd name="T84" fmla="*/ 2147483647 w 711"/>
                <a:gd name="T85" fmla="*/ 2147483647 h 1098"/>
                <a:gd name="T86" fmla="*/ 0 w 711"/>
                <a:gd name="T87" fmla="*/ 2147483647 h 1098"/>
                <a:gd name="T88" fmla="*/ 2147483647 w 711"/>
                <a:gd name="T89" fmla="*/ 2147483647 h 1098"/>
                <a:gd name="T90" fmla="*/ 2147483647 w 711"/>
                <a:gd name="T91" fmla="*/ 2147483647 h 1098"/>
                <a:gd name="T92" fmla="*/ 2147483647 w 711"/>
                <a:gd name="T93" fmla="*/ 2147483647 h 1098"/>
                <a:gd name="T94" fmla="*/ 2147483647 w 711"/>
                <a:gd name="T95" fmla="*/ 0 h 10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11" h="1098">
                  <a:moveTo>
                    <a:pt x="55" y="0"/>
                  </a:moveTo>
                  <a:lnTo>
                    <a:pt x="381" y="65"/>
                  </a:lnTo>
                  <a:lnTo>
                    <a:pt x="309" y="388"/>
                  </a:lnTo>
                  <a:lnTo>
                    <a:pt x="677" y="880"/>
                  </a:lnTo>
                  <a:lnTo>
                    <a:pt x="710" y="942"/>
                  </a:lnTo>
                  <a:lnTo>
                    <a:pt x="675" y="973"/>
                  </a:lnTo>
                  <a:lnTo>
                    <a:pt x="652" y="1027"/>
                  </a:lnTo>
                  <a:lnTo>
                    <a:pt x="631" y="1059"/>
                  </a:lnTo>
                  <a:lnTo>
                    <a:pt x="654" y="1088"/>
                  </a:lnTo>
                  <a:lnTo>
                    <a:pt x="616" y="1097"/>
                  </a:lnTo>
                  <a:lnTo>
                    <a:pt x="401" y="1089"/>
                  </a:lnTo>
                  <a:lnTo>
                    <a:pt x="387" y="1026"/>
                  </a:lnTo>
                  <a:lnTo>
                    <a:pt x="349" y="979"/>
                  </a:lnTo>
                  <a:lnTo>
                    <a:pt x="322" y="962"/>
                  </a:lnTo>
                  <a:lnTo>
                    <a:pt x="314" y="929"/>
                  </a:lnTo>
                  <a:lnTo>
                    <a:pt x="291" y="910"/>
                  </a:lnTo>
                  <a:lnTo>
                    <a:pt x="269" y="888"/>
                  </a:lnTo>
                  <a:lnTo>
                    <a:pt x="261" y="862"/>
                  </a:lnTo>
                  <a:lnTo>
                    <a:pt x="240" y="845"/>
                  </a:lnTo>
                  <a:lnTo>
                    <a:pt x="206" y="854"/>
                  </a:lnTo>
                  <a:lnTo>
                    <a:pt x="168" y="841"/>
                  </a:lnTo>
                  <a:lnTo>
                    <a:pt x="168" y="827"/>
                  </a:lnTo>
                  <a:lnTo>
                    <a:pt x="167" y="797"/>
                  </a:lnTo>
                  <a:lnTo>
                    <a:pt x="152" y="763"/>
                  </a:lnTo>
                  <a:lnTo>
                    <a:pt x="150" y="736"/>
                  </a:lnTo>
                  <a:lnTo>
                    <a:pt x="134" y="712"/>
                  </a:lnTo>
                  <a:lnTo>
                    <a:pt x="138" y="689"/>
                  </a:lnTo>
                  <a:lnTo>
                    <a:pt x="91" y="633"/>
                  </a:lnTo>
                  <a:lnTo>
                    <a:pt x="91" y="601"/>
                  </a:lnTo>
                  <a:lnTo>
                    <a:pt x="115" y="589"/>
                  </a:lnTo>
                  <a:lnTo>
                    <a:pt x="115" y="569"/>
                  </a:lnTo>
                  <a:lnTo>
                    <a:pt x="91" y="563"/>
                  </a:lnTo>
                  <a:lnTo>
                    <a:pt x="80" y="533"/>
                  </a:lnTo>
                  <a:lnTo>
                    <a:pt x="68" y="479"/>
                  </a:lnTo>
                  <a:lnTo>
                    <a:pt x="103" y="508"/>
                  </a:lnTo>
                  <a:lnTo>
                    <a:pt x="90" y="470"/>
                  </a:lnTo>
                  <a:lnTo>
                    <a:pt x="115" y="470"/>
                  </a:lnTo>
                  <a:lnTo>
                    <a:pt x="115" y="443"/>
                  </a:lnTo>
                  <a:lnTo>
                    <a:pt x="90" y="425"/>
                  </a:lnTo>
                  <a:lnTo>
                    <a:pt x="77" y="451"/>
                  </a:lnTo>
                  <a:lnTo>
                    <a:pt x="55" y="442"/>
                  </a:lnTo>
                  <a:lnTo>
                    <a:pt x="9" y="319"/>
                  </a:lnTo>
                  <a:lnTo>
                    <a:pt x="21" y="231"/>
                  </a:lnTo>
                  <a:lnTo>
                    <a:pt x="0" y="181"/>
                  </a:lnTo>
                  <a:lnTo>
                    <a:pt x="11" y="143"/>
                  </a:lnTo>
                  <a:lnTo>
                    <a:pt x="33" y="134"/>
                  </a:lnTo>
                  <a:lnTo>
                    <a:pt x="55" y="74"/>
                  </a:lnTo>
                  <a:lnTo>
                    <a:pt x="55" y="0"/>
                  </a:lnTo>
                </a:path>
              </a:pathLst>
            </a:custGeom>
            <a:solidFill>
              <a:srgbClr val="E52D35"/>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18" name="Freeform 21">
              <a:extLst>
                <a:ext uri="{FF2B5EF4-FFF2-40B4-BE49-F238E27FC236}">
                  <a16:creationId xmlns:a16="http://schemas.microsoft.com/office/drawing/2014/main" xmlns="" id="{CAAA125C-2B5F-4C9E-8FB6-71612F5A9735}"/>
                </a:ext>
              </a:extLst>
            </p:cNvPr>
            <p:cNvSpPr>
              <a:spLocks/>
            </p:cNvSpPr>
            <p:nvPr/>
          </p:nvSpPr>
          <p:spPr bwMode="auto">
            <a:xfrm>
              <a:off x="1744663" y="2717800"/>
              <a:ext cx="855662" cy="1290637"/>
            </a:xfrm>
            <a:custGeom>
              <a:avLst/>
              <a:gdLst>
                <a:gd name="T0" fmla="*/ 2147483647 w 539"/>
                <a:gd name="T1" fmla="*/ 0 h 813"/>
                <a:gd name="T2" fmla="*/ 0 w 539"/>
                <a:gd name="T3" fmla="*/ 2147483647 h 813"/>
                <a:gd name="T4" fmla="*/ 2147483647 w 539"/>
                <a:gd name="T5" fmla="*/ 2147483647 h 813"/>
                <a:gd name="T6" fmla="*/ 2147483647 w 539"/>
                <a:gd name="T7" fmla="*/ 2147483647 h 813"/>
                <a:gd name="T8" fmla="*/ 2147483647 w 539"/>
                <a:gd name="T9" fmla="*/ 2147483647 h 813"/>
                <a:gd name="T10" fmla="*/ 2147483647 w 539"/>
                <a:gd name="T11" fmla="*/ 2147483647 h 813"/>
                <a:gd name="T12" fmla="*/ 2147483647 w 539"/>
                <a:gd name="T13" fmla="*/ 2147483647 h 813"/>
                <a:gd name="T14" fmla="*/ 2147483647 w 539"/>
                <a:gd name="T15" fmla="*/ 2147483647 h 813"/>
                <a:gd name="T16" fmla="*/ 2147483647 w 539"/>
                <a:gd name="T17" fmla="*/ 2147483647 h 813"/>
                <a:gd name="T18" fmla="*/ 2147483647 w 539"/>
                <a:gd name="T19" fmla="*/ 2147483647 h 813"/>
                <a:gd name="T20" fmla="*/ 2147483647 w 539"/>
                <a:gd name="T21" fmla="*/ 2147483647 h 813"/>
                <a:gd name="T22" fmla="*/ 2147483647 w 539"/>
                <a:gd name="T23" fmla="*/ 0 h 8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9"/>
                <a:gd name="T37" fmla="*/ 0 h 813"/>
                <a:gd name="T38" fmla="*/ 539 w 539"/>
                <a:gd name="T39" fmla="*/ 813 h 8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9" h="813">
                  <a:moveTo>
                    <a:pt x="68" y="0"/>
                  </a:moveTo>
                  <a:lnTo>
                    <a:pt x="0" y="322"/>
                  </a:lnTo>
                  <a:lnTo>
                    <a:pt x="366" y="812"/>
                  </a:lnTo>
                  <a:lnTo>
                    <a:pt x="389" y="791"/>
                  </a:lnTo>
                  <a:lnTo>
                    <a:pt x="388" y="694"/>
                  </a:lnTo>
                  <a:lnTo>
                    <a:pt x="433" y="701"/>
                  </a:lnTo>
                  <a:lnTo>
                    <a:pt x="480" y="404"/>
                  </a:lnTo>
                  <a:lnTo>
                    <a:pt x="512" y="202"/>
                  </a:lnTo>
                  <a:lnTo>
                    <a:pt x="521" y="141"/>
                  </a:lnTo>
                  <a:lnTo>
                    <a:pt x="538" y="87"/>
                  </a:lnTo>
                  <a:lnTo>
                    <a:pt x="296" y="49"/>
                  </a:lnTo>
                  <a:lnTo>
                    <a:pt x="68" y="0"/>
                  </a:lnTo>
                </a:path>
              </a:pathLst>
            </a:custGeom>
            <a:solidFill>
              <a:srgbClr val="E52D35"/>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19" name="Freeform 22">
              <a:extLst>
                <a:ext uri="{FF2B5EF4-FFF2-40B4-BE49-F238E27FC236}">
                  <a16:creationId xmlns:a16="http://schemas.microsoft.com/office/drawing/2014/main" xmlns="" id="{0AD65E09-19E9-445C-B3F2-A33F5875A25F}"/>
                </a:ext>
              </a:extLst>
            </p:cNvPr>
            <p:cNvSpPr>
              <a:spLocks/>
            </p:cNvSpPr>
            <p:nvPr/>
          </p:nvSpPr>
          <p:spPr bwMode="auto">
            <a:xfrm>
              <a:off x="2214563" y="1660525"/>
              <a:ext cx="769937" cy="1246187"/>
            </a:xfrm>
            <a:custGeom>
              <a:avLst/>
              <a:gdLst>
                <a:gd name="T0" fmla="*/ 2147483647 w 485"/>
                <a:gd name="T1" fmla="*/ 0 h 785"/>
                <a:gd name="T2" fmla="*/ 2147483647 w 485"/>
                <a:gd name="T3" fmla="*/ 2147483647 h 785"/>
                <a:gd name="T4" fmla="*/ 2147483647 w 485"/>
                <a:gd name="T5" fmla="*/ 2147483647 h 785"/>
                <a:gd name="T6" fmla="*/ 2147483647 w 485"/>
                <a:gd name="T7" fmla="*/ 2147483647 h 785"/>
                <a:gd name="T8" fmla="*/ 2147483647 w 485"/>
                <a:gd name="T9" fmla="*/ 2147483647 h 785"/>
                <a:gd name="T10" fmla="*/ 2147483647 w 485"/>
                <a:gd name="T11" fmla="*/ 2147483647 h 785"/>
                <a:gd name="T12" fmla="*/ 2147483647 w 485"/>
                <a:gd name="T13" fmla="*/ 2147483647 h 785"/>
                <a:gd name="T14" fmla="*/ 0 w 485"/>
                <a:gd name="T15" fmla="*/ 2147483647 h 785"/>
                <a:gd name="T16" fmla="*/ 2147483647 w 485"/>
                <a:gd name="T17" fmla="*/ 2147483647 h 785"/>
                <a:gd name="T18" fmla="*/ 2147483647 w 485"/>
                <a:gd name="T19" fmla="*/ 2147483647 h 785"/>
                <a:gd name="T20" fmla="*/ 2147483647 w 485"/>
                <a:gd name="T21" fmla="*/ 2147483647 h 785"/>
                <a:gd name="T22" fmla="*/ 2147483647 w 485"/>
                <a:gd name="T23" fmla="*/ 2147483647 h 785"/>
                <a:gd name="T24" fmla="*/ 2147483647 w 485"/>
                <a:gd name="T25" fmla="*/ 2147483647 h 785"/>
                <a:gd name="T26" fmla="*/ 2147483647 w 485"/>
                <a:gd name="T27" fmla="*/ 2147483647 h 785"/>
                <a:gd name="T28" fmla="*/ 2147483647 w 485"/>
                <a:gd name="T29" fmla="*/ 2147483647 h 785"/>
                <a:gd name="T30" fmla="*/ 2147483647 w 485"/>
                <a:gd name="T31" fmla="*/ 2147483647 h 785"/>
                <a:gd name="T32" fmla="*/ 2147483647 w 485"/>
                <a:gd name="T33" fmla="*/ 2147483647 h 785"/>
                <a:gd name="T34" fmla="*/ 2147483647 w 485"/>
                <a:gd name="T35" fmla="*/ 2147483647 h 785"/>
                <a:gd name="T36" fmla="*/ 2147483647 w 485"/>
                <a:gd name="T37" fmla="*/ 2147483647 h 785"/>
                <a:gd name="T38" fmla="*/ 2147483647 w 485"/>
                <a:gd name="T39" fmla="*/ 2147483647 h 785"/>
                <a:gd name="T40" fmla="*/ 2147483647 w 485"/>
                <a:gd name="T41" fmla="*/ 2147483647 h 785"/>
                <a:gd name="T42" fmla="*/ 2147483647 w 485"/>
                <a:gd name="T43" fmla="*/ 0 h 7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5"/>
                <a:gd name="T67" fmla="*/ 0 h 785"/>
                <a:gd name="T68" fmla="*/ 485 w 485"/>
                <a:gd name="T69" fmla="*/ 785 h 7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5" h="785">
                  <a:moveTo>
                    <a:pt x="117" y="0"/>
                  </a:moveTo>
                  <a:lnTo>
                    <a:pt x="73" y="306"/>
                  </a:lnTo>
                  <a:lnTo>
                    <a:pt x="118" y="372"/>
                  </a:lnTo>
                  <a:lnTo>
                    <a:pt x="47" y="440"/>
                  </a:lnTo>
                  <a:lnTo>
                    <a:pt x="38" y="487"/>
                  </a:lnTo>
                  <a:lnTo>
                    <a:pt x="58" y="520"/>
                  </a:lnTo>
                  <a:lnTo>
                    <a:pt x="38" y="537"/>
                  </a:lnTo>
                  <a:lnTo>
                    <a:pt x="0" y="714"/>
                  </a:lnTo>
                  <a:lnTo>
                    <a:pt x="231" y="755"/>
                  </a:lnTo>
                  <a:lnTo>
                    <a:pt x="449" y="784"/>
                  </a:lnTo>
                  <a:lnTo>
                    <a:pt x="472" y="622"/>
                  </a:lnTo>
                  <a:lnTo>
                    <a:pt x="484" y="532"/>
                  </a:lnTo>
                  <a:lnTo>
                    <a:pt x="463" y="500"/>
                  </a:lnTo>
                  <a:lnTo>
                    <a:pt x="413" y="510"/>
                  </a:lnTo>
                  <a:lnTo>
                    <a:pt x="347" y="517"/>
                  </a:lnTo>
                  <a:lnTo>
                    <a:pt x="335" y="444"/>
                  </a:lnTo>
                  <a:lnTo>
                    <a:pt x="256" y="385"/>
                  </a:lnTo>
                  <a:lnTo>
                    <a:pt x="267" y="347"/>
                  </a:lnTo>
                  <a:lnTo>
                    <a:pt x="275" y="281"/>
                  </a:lnTo>
                  <a:lnTo>
                    <a:pt x="173" y="136"/>
                  </a:lnTo>
                  <a:lnTo>
                    <a:pt x="187" y="9"/>
                  </a:lnTo>
                  <a:lnTo>
                    <a:pt x="117" y="0"/>
                  </a:lnTo>
                </a:path>
              </a:pathLst>
            </a:custGeom>
            <a:solidFill>
              <a:srgbClr val="2D79B7"/>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20" name="Freeform 23">
              <a:extLst>
                <a:ext uri="{FF2B5EF4-FFF2-40B4-BE49-F238E27FC236}">
                  <a16:creationId xmlns:a16="http://schemas.microsoft.com/office/drawing/2014/main" xmlns="" id="{8A64BB79-0685-4E7F-9AEA-4A018A705EE4}"/>
                </a:ext>
              </a:extLst>
            </p:cNvPr>
            <p:cNvSpPr>
              <a:spLocks/>
            </p:cNvSpPr>
            <p:nvPr/>
          </p:nvSpPr>
          <p:spPr bwMode="auto">
            <a:xfrm>
              <a:off x="2451100" y="2857500"/>
              <a:ext cx="712788" cy="920750"/>
            </a:xfrm>
            <a:custGeom>
              <a:avLst/>
              <a:gdLst>
                <a:gd name="T0" fmla="*/ 2147483647 w 449"/>
                <a:gd name="T1" fmla="*/ 0 h 580"/>
                <a:gd name="T2" fmla="*/ 2147483647 w 449"/>
                <a:gd name="T3" fmla="*/ 2147483647 h 580"/>
                <a:gd name="T4" fmla="*/ 2147483647 w 449"/>
                <a:gd name="T5" fmla="*/ 2147483647 h 580"/>
                <a:gd name="T6" fmla="*/ 2147483647 w 449"/>
                <a:gd name="T7" fmla="*/ 2147483647 h 580"/>
                <a:gd name="T8" fmla="*/ 2147483647 w 449"/>
                <a:gd name="T9" fmla="*/ 2147483647 h 580"/>
                <a:gd name="T10" fmla="*/ 0 w 449"/>
                <a:gd name="T11" fmla="*/ 2147483647 h 580"/>
                <a:gd name="T12" fmla="*/ 2147483647 w 449"/>
                <a:gd name="T13" fmla="*/ 2147483647 h 580"/>
                <a:gd name="T14" fmla="*/ 2147483647 w 449"/>
                <a:gd name="T15" fmla="*/ 0 h 580"/>
                <a:gd name="T16" fmla="*/ 0 60000 65536"/>
                <a:gd name="T17" fmla="*/ 0 60000 65536"/>
                <a:gd name="T18" fmla="*/ 0 60000 65536"/>
                <a:gd name="T19" fmla="*/ 0 60000 65536"/>
                <a:gd name="T20" fmla="*/ 0 60000 65536"/>
                <a:gd name="T21" fmla="*/ 0 60000 65536"/>
                <a:gd name="T22" fmla="*/ 0 60000 65536"/>
                <a:gd name="T23" fmla="*/ 0 60000 65536"/>
                <a:gd name="T24" fmla="*/ 0 w 449"/>
                <a:gd name="T25" fmla="*/ 0 h 580"/>
                <a:gd name="T26" fmla="*/ 449 w 449"/>
                <a:gd name="T27" fmla="*/ 580 h 5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9" h="580">
                  <a:moveTo>
                    <a:pt x="83" y="0"/>
                  </a:moveTo>
                  <a:lnTo>
                    <a:pt x="303" y="30"/>
                  </a:lnTo>
                  <a:lnTo>
                    <a:pt x="288" y="141"/>
                  </a:lnTo>
                  <a:lnTo>
                    <a:pt x="448" y="156"/>
                  </a:lnTo>
                  <a:lnTo>
                    <a:pt x="404" y="579"/>
                  </a:lnTo>
                  <a:lnTo>
                    <a:pt x="0" y="535"/>
                  </a:lnTo>
                  <a:lnTo>
                    <a:pt x="41" y="265"/>
                  </a:lnTo>
                  <a:lnTo>
                    <a:pt x="83" y="0"/>
                  </a:lnTo>
                </a:path>
              </a:pathLst>
            </a:custGeom>
            <a:solidFill>
              <a:srgbClr val="2D79B7"/>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21" name="Freeform 24">
              <a:extLst>
                <a:ext uri="{FF2B5EF4-FFF2-40B4-BE49-F238E27FC236}">
                  <a16:creationId xmlns:a16="http://schemas.microsoft.com/office/drawing/2014/main" xmlns="" id="{19328803-0C0F-40C0-A0A2-2E1A0050DA95}"/>
                </a:ext>
              </a:extLst>
            </p:cNvPr>
            <p:cNvSpPr>
              <a:spLocks/>
            </p:cNvSpPr>
            <p:nvPr/>
          </p:nvSpPr>
          <p:spPr bwMode="auto">
            <a:xfrm>
              <a:off x="2484438" y="1671637"/>
              <a:ext cx="1338262" cy="835025"/>
            </a:xfrm>
            <a:custGeom>
              <a:avLst/>
              <a:gdLst>
                <a:gd name="T0" fmla="*/ 2147483647 w 843"/>
                <a:gd name="T1" fmla="*/ 0 h 526"/>
                <a:gd name="T2" fmla="*/ 2147483647 w 843"/>
                <a:gd name="T3" fmla="*/ 2147483647 h 526"/>
                <a:gd name="T4" fmla="*/ 2147483647 w 843"/>
                <a:gd name="T5" fmla="*/ 2147483647 h 526"/>
                <a:gd name="T6" fmla="*/ 2147483647 w 843"/>
                <a:gd name="T7" fmla="*/ 2147483647 h 526"/>
                <a:gd name="T8" fmla="*/ 2147483647 w 843"/>
                <a:gd name="T9" fmla="*/ 2147483647 h 526"/>
                <a:gd name="T10" fmla="*/ 2147483647 w 843"/>
                <a:gd name="T11" fmla="*/ 2147483647 h 526"/>
                <a:gd name="T12" fmla="*/ 2147483647 w 843"/>
                <a:gd name="T13" fmla="*/ 2147483647 h 526"/>
                <a:gd name="T14" fmla="*/ 2147483647 w 843"/>
                <a:gd name="T15" fmla="*/ 2147483647 h 526"/>
                <a:gd name="T16" fmla="*/ 2147483647 w 843"/>
                <a:gd name="T17" fmla="*/ 2147483647 h 526"/>
                <a:gd name="T18" fmla="*/ 2147483647 w 843"/>
                <a:gd name="T19" fmla="*/ 2147483647 h 526"/>
                <a:gd name="T20" fmla="*/ 2147483647 w 843"/>
                <a:gd name="T21" fmla="*/ 2147483647 h 526"/>
                <a:gd name="T22" fmla="*/ 2147483647 w 843"/>
                <a:gd name="T23" fmla="*/ 2147483647 h 526"/>
                <a:gd name="T24" fmla="*/ 2147483647 w 843"/>
                <a:gd name="T25" fmla="*/ 2147483647 h 526"/>
                <a:gd name="T26" fmla="*/ 2147483647 w 843"/>
                <a:gd name="T27" fmla="*/ 2147483647 h 526"/>
                <a:gd name="T28" fmla="*/ 2147483647 w 843"/>
                <a:gd name="T29" fmla="*/ 2147483647 h 526"/>
                <a:gd name="T30" fmla="*/ 2147483647 w 843"/>
                <a:gd name="T31" fmla="*/ 2147483647 h 526"/>
                <a:gd name="T32" fmla="*/ 2147483647 w 843"/>
                <a:gd name="T33" fmla="*/ 2147483647 h 526"/>
                <a:gd name="T34" fmla="*/ 0 w 843"/>
                <a:gd name="T35" fmla="*/ 2147483647 h 526"/>
                <a:gd name="T36" fmla="*/ 2147483647 w 843"/>
                <a:gd name="T37" fmla="*/ 0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3"/>
                <a:gd name="T58" fmla="*/ 0 h 526"/>
                <a:gd name="T59" fmla="*/ 843 w 843"/>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3" h="526">
                  <a:moveTo>
                    <a:pt x="14" y="0"/>
                  </a:moveTo>
                  <a:lnTo>
                    <a:pt x="179" y="21"/>
                  </a:lnTo>
                  <a:lnTo>
                    <a:pt x="279" y="35"/>
                  </a:lnTo>
                  <a:lnTo>
                    <a:pt x="411" y="49"/>
                  </a:lnTo>
                  <a:lnTo>
                    <a:pt x="533" y="61"/>
                  </a:lnTo>
                  <a:lnTo>
                    <a:pt x="743" y="76"/>
                  </a:lnTo>
                  <a:lnTo>
                    <a:pt x="842" y="83"/>
                  </a:lnTo>
                  <a:lnTo>
                    <a:pt x="839" y="511"/>
                  </a:lnTo>
                  <a:lnTo>
                    <a:pt x="323" y="467"/>
                  </a:lnTo>
                  <a:lnTo>
                    <a:pt x="313" y="525"/>
                  </a:lnTo>
                  <a:lnTo>
                    <a:pt x="293" y="498"/>
                  </a:lnTo>
                  <a:lnTo>
                    <a:pt x="246" y="502"/>
                  </a:lnTo>
                  <a:lnTo>
                    <a:pt x="178" y="513"/>
                  </a:lnTo>
                  <a:lnTo>
                    <a:pt x="165" y="439"/>
                  </a:lnTo>
                  <a:lnTo>
                    <a:pt x="85" y="379"/>
                  </a:lnTo>
                  <a:lnTo>
                    <a:pt x="97" y="323"/>
                  </a:lnTo>
                  <a:lnTo>
                    <a:pt x="105" y="278"/>
                  </a:lnTo>
                  <a:lnTo>
                    <a:pt x="0" y="130"/>
                  </a:lnTo>
                  <a:lnTo>
                    <a:pt x="14" y="0"/>
                  </a:lnTo>
                </a:path>
              </a:pathLst>
            </a:custGeom>
            <a:solidFill>
              <a:srgbClr val="2D79B7"/>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22" name="Freeform 25">
              <a:extLst>
                <a:ext uri="{FF2B5EF4-FFF2-40B4-BE49-F238E27FC236}">
                  <a16:creationId xmlns:a16="http://schemas.microsoft.com/office/drawing/2014/main" xmlns="" id="{45351CCC-126E-4B3D-BB74-B2B48F088414}"/>
                </a:ext>
              </a:extLst>
            </p:cNvPr>
            <p:cNvSpPr>
              <a:spLocks/>
            </p:cNvSpPr>
            <p:nvPr/>
          </p:nvSpPr>
          <p:spPr bwMode="auto">
            <a:xfrm>
              <a:off x="3086100" y="3105150"/>
              <a:ext cx="955675" cy="711200"/>
            </a:xfrm>
            <a:custGeom>
              <a:avLst/>
              <a:gdLst>
                <a:gd name="T0" fmla="*/ 2147483647 w 602"/>
                <a:gd name="T1" fmla="*/ 0 h 448"/>
                <a:gd name="T2" fmla="*/ 2147483647 w 602"/>
                <a:gd name="T3" fmla="*/ 2147483647 h 448"/>
                <a:gd name="T4" fmla="*/ 0 w 602"/>
                <a:gd name="T5" fmla="*/ 2147483647 h 448"/>
                <a:gd name="T6" fmla="*/ 2147483647 w 602"/>
                <a:gd name="T7" fmla="*/ 2147483647 h 448"/>
                <a:gd name="T8" fmla="*/ 2147483647 w 602"/>
                <a:gd name="T9" fmla="*/ 2147483647 h 448"/>
                <a:gd name="T10" fmla="*/ 2147483647 w 602"/>
                <a:gd name="T11" fmla="*/ 2147483647 h 448"/>
                <a:gd name="T12" fmla="*/ 2147483647 w 602"/>
                <a:gd name="T13" fmla="*/ 2147483647 h 448"/>
                <a:gd name="T14" fmla="*/ 2147483647 w 602"/>
                <a:gd name="T15" fmla="*/ 2147483647 h 448"/>
                <a:gd name="T16" fmla="*/ 2147483647 w 602"/>
                <a:gd name="T17" fmla="*/ 0 h 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
                <a:gd name="T28" fmla="*/ 0 h 448"/>
                <a:gd name="T29" fmla="*/ 602 w 602"/>
                <a:gd name="T30" fmla="*/ 448 h 4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 h="448">
                  <a:moveTo>
                    <a:pt x="50" y="0"/>
                  </a:moveTo>
                  <a:lnTo>
                    <a:pt x="20" y="268"/>
                  </a:lnTo>
                  <a:lnTo>
                    <a:pt x="0" y="423"/>
                  </a:lnTo>
                  <a:lnTo>
                    <a:pt x="301" y="438"/>
                  </a:lnTo>
                  <a:lnTo>
                    <a:pt x="587" y="447"/>
                  </a:lnTo>
                  <a:lnTo>
                    <a:pt x="596" y="238"/>
                  </a:lnTo>
                  <a:lnTo>
                    <a:pt x="601" y="33"/>
                  </a:lnTo>
                  <a:lnTo>
                    <a:pt x="437" y="30"/>
                  </a:lnTo>
                  <a:lnTo>
                    <a:pt x="50" y="0"/>
                  </a:lnTo>
                </a:path>
              </a:pathLst>
            </a:custGeom>
            <a:solidFill>
              <a:srgbClr val="2D79B7"/>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23" name="Freeform 26">
              <a:extLst>
                <a:ext uri="{FF2B5EF4-FFF2-40B4-BE49-F238E27FC236}">
                  <a16:creationId xmlns:a16="http://schemas.microsoft.com/office/drawing/2014/main" xmlns="" id="{18BC1FCA-5498-4548-83E0-07B26DF4D2CA}"/>
                </a:ext>
              </a:extLst>
            </p:cNvPr>
            <p:cNvSpPr>
              <a:spLocks/>
            </p:cNvSpPr>
            <p:nvPr/>
          </p:nvSpPr>
          <p:spPr bwMode="auto">
            <a:xfrm>
              <a:off x="2230438" y="3702050"/>
              <a:ext cx="863600" cy="962025"/>
            </a:xfrm>
            <a:custGeom>
              <a:avLst/>
              <a:gdLst>
                <a:gd name="T0" fmla="*/ 2147483647 w 544"/>
                <a:gd name="T1" fmla="*/ 0 h 606"/>
                <a:gd name="T2" fmla="*/ 2147483647 w 544"/>
                <a:gd name="T3" fmla="*/ 2147483647 h 606"/>
                <a:gd name="T4" fmla="*/ 2147483647 w 544"/>
                <a:gd name="T5" fmla="*/ 2147483647 h 606"/>
                <a:gd name="T6" fmla="*/ 2147483647 w 544"/>
                <a:gd name="T7" fmla="*/ 2147483647 h 606"/>
                <a:gd name="T8" fmla="*/ 2147483647 w 544"/>
                <a:gd name="T9" fmla="*/ 2147483647 h 606"/>
                <a:gd name="T10" fmla="*/ 2147483647 w 544"/>
                <a:gd name="T11" fmla="*/ 2147483647 h 606"/>
                <a:gd name="T12" fmla="*/ 2147483647 w 544"/>
                <a:gd name="T13" fmla="*/ 2147483647 h 606"/>
                <a:gd name="T14" fmla="*/ 2147483647 w 544"/>
                <a:gd name="T15" fmla="*/ 2147483647 h 606"/>
                <a:gd name="T16" fmla="*/ 2147483647 w 544"/>
                <a:gd name="T17" fmla="*/ 2147483647 h 606"/>
                <a:gd name="T18" fmla="*/ 2147483647 w 544"/>
                <a:gd name="T19" fmla="*/ 2147483647 h 606"/>
                <a:gd name="T20" fmla="*/ 2147483647 w 544"/>
                <a:gd name="T21" fmla="*/ 2147483647 h 606"/>
                <a:gd name="T22" fmla="*/ 0 w 544"/>
                <a:gd name="T23" fmla="*/ 2147483647 h 606"/>
                <a:gd name="T24" fmla="*/ 2147483647 w 544"/>
                <a:gd name="T25" fmla="*/ 2147483647 h 606"/>
                <a:gd name="T26" fmla="*/ 2147483647 w 544"/>
                <a:gd name="T27" fmla="*/ 2147483647 h 606"/>
                <a:gd name="T28" fmla="*/ 2147483647 w 544"/>
                <a:gd name="T29" fmla="*/ 2147483647 h 606"/>
                <a:gd name="T30" fmla="*/ 2147483647 w 544"/>
                <a:gd name="T31" fmla="*/ 0 h 6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4"/>
                <a:gd name="T49" fmla="*/ 0 h 606"/>
                <a:gd name="T50" fmla="*/ 544 w 544"/>
                <a:gd name="T51" fmla="*/ 606 h 6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4" h="606">
                  <a:moveTo>
                    <a:pt x="138" y="0"/>
                  </a:moveTo>
                  <a:lnTo>
                    <a:pt x="127" y="79"/>
                  </a:lnTo>
                  <a:lnTo>
                    <a:pt x="80" y="70"/>
                  </a:lnTo>
                  <a:lnTo>
                    <a:pt x="83" y="171"/>
                  </a:lnTo>
                  <a:lnTo>
                    <a:pt x="61" y="191"/>
                  </a:lnTo>
                  <a:lnTo>
                    <a:pt x="94" y="253"/>
                  </a:lnTo>
                  <a:lnTo>
                    <a:pt x="61" y="281"/>
                  </a:lnTo>
                  <a:lnTo>
                    <a:pt x="42" y="326"/>
                  </a:lnTo>
                  <a:lnTo>
                    <a:pt x="17" y="370"/>
                  </a:lnTo>
                  <a:lnTo>
                    <a:pt x="35" y="396"/>
                  </a:lnTo>
                  <a:lnTo>
                    <a:pt x="3" y="406"/>
                  </a:lnTo>
                  <a:lnTo>
                    <a:pt x="0" y="447"/>
                  </a:lnTo>
                  <a:lnTo>
                    <a:pt x="306" y="602"/>
                  </a:lnTo>
                  <a:lnTo>
                    <a:pt x="478" y="605"/>
                  </a:lnTo>
                  <a:lnTo>
                    <a:pt x="543" y="47"/>
                  </a:lnTo>
                  <a:lnTo>
                    <a:pt x="138" y="0"/>
                  </a:lnTo>
                </a:path>
              </a:pathLst>
            </a:custGeom>
            <a:solidFill>
              <a:srgbClr val="2D79B7"/>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24" name="Freeform 27">
              <a:extLst>
                <a:ext uri="{FF2B5EF4-FFF2-40B4-BE49-F238E27FC236}">
                  <a16:creationId xmlns:a16="http://schemas.microsoft.com/office/drawing/2014/main" xmlns="" id="{53297440-E90C-48E2-980F-2CC8B83BEF95}"/>
                </a:ext>
              </a:extLst>
            </p:cNvPr>
            <p:cNvSpPr>
              <a:spLocks/>
            </p:cNvSpPr>
            <p:nvPr/>
          </p:nvSpPr>
          <p:spPr bwMode="auto">
            <a:xfrm>
              <a:off x="2982913" y="3768725"/>
              <a:ext cx="919162" cy="911225"/>
            </a:xfrm>
            <a:custGeom>
              <a:avLst/>
              <a:gdLst>
                <a:gd name="T0" fmla="*/ 2147483647 w 579"/>
                <a:gd name="T1" fmla="*/ 0 h 574"/>
                <a:gd name="T2" fmla="*/ 2147483647 w 579"/>
                <a:gd name="T3" fmla="*/ 2147483647 h 574"/>
                <a:gd name="T4" fmla="*/ 2147483647 w 579"/>
                <a:gd name="T5" fmla="*/ 2147483647 h 574"/>
                <a:gd name="T6" fmla="*/ 2147483647 w 579"/>
                <a:gd name="T7" fmla="*/ 2147483647 h 574"/>
                <a:gd name="T8" fmla="*/ 2147483647 w 579"/>
                <a:gd name="T9" fmla="*/ 2147483647 h 574"/>
                <a:gd name="T10" fmla="*/ 2147483647 w 579"/>
                <a:gd name="T11" fmla="*/ 2147483647 h 574"/>
                <a:gd name="T12" fmla="*/ 2147483647 w 579"/>
                <a:gd name="T13" fmla="*/ 2147483647 h 574"/>
                <a:gd name="T14" fmla="*/ 2147483647 w 579"/>
                <a:gd name="T15" fmla="*/ 2147483647 h 574"/>
                <a:gd name="T16" fmla="*/ 0 w 579"/>
                <a:gd name="T17" fmla="*/ 2147483647 h 574"/>
                <a:gd name="T18" fmla="*/ 2147483647 w 579"/>
                <a:gd name="T19" fmla="*/ 2147483647 h 574"/>
                <a:gd name="T20" fmla="*/ 2147483647 w 579"/>
                <a:gd name="T21" fmla="*/ 0 h 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9"/>
                <a:gd name="T34" fmla="*/ 0 h 574"/>
                <a:gd name="T35" fmla="*/ 579 w 579"/>
                <a:gd name="T36" fmla="*/ 574 h 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9" h="574">
                  <a:moveTo>
                    <a:pt x="70" y="0"/>
                  </a:moveTo>
                  <a:lnTo>
                    <a:pt x="578" y="23"/>
                  </a:lnTo>
                  <a:lnTo>
                    <a:pt x="554" y="529"/>
                  </a:lnTo>
                  <a:lnTo>
                    <a:pt x="388" y="520"/>
                  </a:lnTo>
                  <a:lnTo>
                    <a:pt x="234" y="515"/>
                  </a:lnTo>
                  <a:lnTo>
                    <a:pt x="234" y="535"/>
                  </a:lnTo>
                  <a:lnTo>
                    <a:pt x="105" y="535"/>
                  </a:lnTo>
                  <a:lnTo>
                    <a:pt x="97" y="573"/>
                  </a:lnTo>
                  <a:lnTo>
                    <a:pt x="0" y="561"/>
                  </a:lnTo>
                  <a:lnTo>
                    <a:pt x="55" y="132"/>
                  </a:lnTo>
                  <a:lnTo>
                    <a:pt x="70" y="0"/>
                  </a:lnTo>
                </a:path>
              </a:pathLst>
            </a:custGeom>
            <a:solidFill>
              <a:srgbClr val="2D79B7"/>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25" name="Freeform 28">
              <a:extLst>
                <a:ext uri="{FF2B5EF4-FFF2-40B4-BE49-F238E27FC236}">
                  <a16:creationId xmlns:a16="http://schemas.microsoft.com/office/drawing/2014/main" xmlns="" id="{F46FDB31-6351-4A39-BEF3-8925CFA22D13}"/>
                </a:ext>
              </a:extLst>
            </p:cNvPr>
            <p:cNvSpPr>
              <a:spLocks/>
            </p:cNvSpPr>
            <p:nvPr/>
          </p:nvSpPr>
          <p:spPr bwMode="auto">
            <a:xfrm>
              <a:off x="3817938" y="1804987"/>
              <a:ext cx="896937" cy="527050"/>
            </a:xfrm>
            <a:custGeom>
              <a:avLst/>
              <a:gdLst>
                <a:gd name="T0" fmla="*/ 2147483647 w 565"/>
                <a:gd name="T1" fmla="*/ 0 h 332"/>
                <a:gd name="T2" fmla="*/ 2147483647 w 565"/>
                <a:gd name="T3" fmla="*/ 2147483647 h 332"/>
                <a:gd name="T4" fmla="*/ 2147483647 w 565"/>
                <a:gd name="T5" fmla="*/ 2147483647 h 332"/>
                <a:gd name="T6" fmla="*/ 2147483647 w 565"/>
                <a:gd name="T7" fmla="*/ 2147483647 h 332"/>
                <a:gd name="T8" fmla="*/ 2147483647 w 565"/>
                <a:gd name="T9" fmla="*/ 2147483647 h 332"/>
                <a:gd name="T10" fmla="*/ 2147483647 w 565"/>
                <a:gd name="T11" fmla="*/ 2147483647 h 332"/>
                <a:gd name="T12" fmla="*/ 2147483647 w 565"/>
                <a:gd name="T13" fmla="*/ 2147483647 h 332"/>
                <a:gd name="T14" fmla="*/ 0 w 565"/>
                <a:gd name="T15" fmla="*/ 2147483647 h 332"/>
                <a:gd name="T16" fmla="*/ 2147483647 w 565"/>
                <a:gd name="T17" fmla="*/ 0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5"/>
                <a:gd name="T28" fmla="*/ 0 h 332"/>
                <a:gd name="T29" fmla="*/ 565 w 565"/>
                <a:gd name="T30" fmla="*/ 332 h 3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5" h="332">
                  <a:moveTo>
                    <a:pt x="2" y="0"/>
                  </a:moveTo>
                  <a:lnTo>
                    <a:pt x="473" y="11"/>
                  </a:lnTo>
                  <a:lnTo>
                    <a:pt x="508" y="108"/>
                  </a:lnTo>
                  <a:lnTo>
                    <a:pt x="541" y="182"/>
                  </a:lnTo>
                  <a:lnTo>
                    <a:pt x="564" y="304"/>
                  </a:lnTo>
                  <a:lnTo>
                    <a:pt x="550" y="331"/>
                  </a:lnTo>
                  <a:lnTo>
                    <a:pt x="376" y="326"/>
                  </a:lnTo>
                  <a:lnTo>
                    <a:pt x="0" y="320"/>
                  </a:lnTo>
                  <a:lnTo>
                    <a:pt x="2" y="0"/>
                  </a:lnTo>
                </a:path>
              </a:pathLst>
            </a:custGeom>
            <a:solidFill>
              <a:srgbClr val="5FC5D4"/>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26" name="Freeform 29">
              <a:extLst>
                <a:ext uri="{FF2B5EF4-FFF2-40B4-BE49-F238E27FC236}">
                  <a16:creationId xmlns:a16="http://schemas.microsoft.com/office/drawing/2014/main" xmlns="" id="{0EEC5D3D-BF78-4397-9567-FBAC6405C648}"/>
                </a:ext>
              </a:extLst>
            </p:cNvPr>
            <p:cNvSpPr>
              <a:spLocks/>
            </p:cNvSpPr>
            <p:nvPr/>
          </p:nvSpPr>
          <p:spPr bwMode="auto">
            <a:xfrm>
              <a:off x="3794125" y="2309812"/>
              <a:ext cx="942975" cy="615950"/>
            </a:xfrm>
            <a:custGeom>
              <a:avLst/>
              <a:gdLst>
                <a:gd name="T0" fmla="*/ 2147483647 w 594"/>
                <a:gd name="T1" fmla="*/ 0 h 388"/>
                <a:gd name="T2" fmla="*/ 2147483647 w 594"/>
                <a:gd name="T3" fmla="*/ 2147483647 h 388"/>
                <a:gd name="T4" fmla="*/ 0 w 594"/>
                <a:gd name="T5" fmla="*/ 2147483647 h 388"/>
                <a:gd name="T6" fmla="*/ 2147483647 w 594"/>
                <a:gd name="T7" fmla="*/ 2147483647 h 388"/>
                <a:gd name="T8" fmla="*/ 2147483647 w 594"/>
                <a:gd name="T9" fmla="*/ 2147483647 h 388"/>
                <a:gd name="T10" fmla="*/ 2147483647 w 594"/>
                <a:gd name="T11" fmla="*/ 2147483647 h 388"/>
                <a:gd name="T12" fmla="*/ 2147483647 w 594"/>
                <a:gd name="T13" fmla="*/ 2147483647 h 388"/>
                <a:gd name="T14" fmla="*/ 2147483647 w 594"/>
                <a:gd name="T15" fmla="*/ 2147483647 h 388"/>
                <a:gd name="T16" fmla="*/ 2147483647 w 594"/>
                <a:gd name="T17" fmla="*/ 2147483647 h 388"/>
                <a:gd name="T18" fmla="*/ 2147483647 w 594"/>
                <a:gd name="T19" fmla="*/ 2147483647 h 388"/>
                <a:gd name="T20" fmla="*/ 2147483647 w 594"/>
                <a:gd name="T21" fmla="*/ 2147483647 h 388"/>
                <a:gd name="T22" fmla="*/ 2147483647 w 594"/>
                <a:gd name="T23" fmla="*/ 2147483647 h 388"/>
                <a:gd name="T24" fmla="*/ 2147483647 w 594"/>
                <a:gd name="T25" fmla="*/ 2147483647 h 388"/>
                <a:gd name="T26" fmla="*/ 2147483647 w 594"/>
                <a:gd name="T27" fmla="*/ 0 h 3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4"/>
                <a:gd name="T43" fmla="*/ 0 h 388"/>
                <a:gd name="T44" fmla="*/ 594 w 594"/>
                <a:gd name="T45" fmla="*/ 388 h 3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4" h="388">
                  <a:moveTo>
                    <a:pt x="11" y="0"/>
                  </a:moveTo>
                  <a:lnTo>
                    <a:pt x="9" y="150"/>
                  </a:lnTo>
                  <a:lnTo>
                    <a:pt x="0" y="326"/>
                  </a:lnTo>
                  <a:lnTo>
                    <a:pt x="431" y="332"/>
                  </a:lnTo>
                  <a:lnTo>
                    <a:pt x="476" y="357"/>
                  </a:lnTo>
                  <a:lnTo>
                    <a:pt x="508" y="322"/>
                  </a:lnTo>
                  <a:lnTo>
                    <a:pt x="593" y="387"/>
                  </a:lnTo>
                  <a:lnTo>
                    <a:pt x="581" y="319"/>
                  </a:lnTo>
                  <a:lnTo>
                    <a:pt x="588" y="269"/>
                  </a:lnTo>
                  <a:lnTo>
                    <a:pt x="593" y="93"/>
                  </a:lnTo>
                  <a:lnTo>
                    <a:pt x="555" y="55"/>
                  </a:lnTo>
                  <a:lnTo>
                    <a:pt x="570" y="6"/>
                  </a:lnTo>
                  <a:lnTo>
                    <a:pt x="288" y="5"/>
                  </a:lnTo>
                  <a:lnTo>
                    <a:pt x="11" y="0"/>
                  </a:lnTo>
                </a:path>
              </a:pathLst>
            </a:custGeom>
            <a:solidFill>
              <a:srgbClr val="5FC5D4"/>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27" name="Freeform 30">
              <a:extLst>
                <a:ext uri="{FF2B5EF4-FFF2-40B4-BE49-F238E27FC236}">
                  <a16:creationId xmlns:a16="http://schemas.microsoft.com/office/drawing/2014/main" xmlns="" id="{309BFAB1-43BE-4A63-B2E8-282381C9DEB4}"/>
                </a:ext>
              </a:extLst>
            </p:cNvPr>
            <p:cNvSpPr>
              <a:spLocks/>
            </p:cNvSpPr>
            <p:nvPr/>
          </p:nvSpPr>
          <p:spPr bwMode="auto">
            <a:xfrm>
              <a:off x="3778250" y="2817812"/>
              <a:ext cx="1125538" cy="509588"/>
            </a:xfrm>
            <a:custGeom>
              <a:avLst/>
              <a:gdLst>
                <a:gd name="T0" fmla="*/ 2147483647 w 709"/>
                <a:gd name="T1" fmla="*/ 0 h 321"/>
                <a:gd name="T2" fmla="*/ 0 w 709"/>
                <a:gd name="T3" fmla="*/ 2147483647 h 321"/>
                <a:gd name="T4" fmla="*/ 2147483647 w 709"/>
                <a:gd name="T5" fmla="*/ 2147483647 h 321"/>
                <a:gd name="T6" fmla="*/ 2147483647 w 709"/>
                <a:gd name="T7" fmla="*/ 2147483647 h 321"/>
                <a:gd name="T8" fmla="*/ 2147483647 w 709"/>
                <a:gd name="T9" fmla="*/ 2147483647 h 321"/>
                <a:gd name="T10" fmla="*/ 2147483647 w 709"/>
                <a:gd name="T11" fmla="*/ 2147483647 h 321"/>
                <a:gd name="T12" fmla="*/ 2147483647 w 709"/>
                <a:gd name="T13" fmla="*/ 2147483647 h 321"/>
                <a:gd name="T14" fmla="*/ 2147483647 w 709"/>
                <a:gd name="T15" fmla="*/ 2147483647 h 321"/>
                <a:gd name="T16" fmla="*/ 2147483647 w 709"/>
                <a:gd name="T17" fmla="*/ 2147483647 h 321"/>
                <a:gd name="T18" fmla="*/ 2147483647 w 709"/>
                <a:gd name="T19" fmla="*/ 2147483647 h 321"/>
                <a:gd name="T20" fmla="*/ 2147483647 w 709"/>
                <a:gd name="T21" fmla="*/ 2147483647 h 321"/>
                <a:gd name="T22" fmla="*/ 2147483647 w 709"/>
                <a:gd name="T23" fmla="*/ 2147483647 h 321"/>
                <a:gd name="T24" fmla="*/ 2147483647 w 709"/>
                <a:gd name="T25" fmla="*/ 2147483647 h 321"/>
                <a:gd name="T26" fmla="*/ 2147483647 w 709"/>
                <a:gd name="T27" fmla="*/ 2147483647 h 321"/>
                <a:gd name="T28" fmla="*/ 2147483647 w 709"/>
                <a:gd name="T29" fmla="*/ 0 h 3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9"/>
                <a:gd name="T46" fmla="*/ 0 h 321"/>
                <a:gd name="T47" fmla="*/ 709 w 709"/>
                <a:gd name="T48" fmla="*/ 321 h 3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9" h="321">
                  <a:moveTo>
                    <a:pt x="8" y="0"/>
                  </a:moveTo>
                  <a:lnTo>
                    <a:pt x="0" y="212"/>
                  </a:lnTo>
                  <a:lnTo>
                    <a:pt x="160" y="217"/>
                  </a:lnTo>
                  <a:lnTo>
                    <a:pt x="158" y="320"/>
                  </a:lnTo>
                  <a:lnTo>
                    <a:pt x="374" y="317"/>
                  </a:lnTo>
                  <a:lnTo>
                    <a:pt x="567" y="314"/>
                  </a:lnTo>
                  <a:lnTo>
                    <a:pt x="708" y="317"/>
                  </a:lnTo>
                  <a:lnTo>
                    <a:pt x="664" y="227"/>
                  </a:lnTo>
                  <a:lnTo>
                    <a:pt x="634" y="144"/>
                  </a:lnTo>
                  <a:lnTo>
                    <a:pt x="600" y="58"/>
                  </a:lnTo>
                  <a:lnTo>
                    <a:pt x="520" y="2"/>
                  </a:lnTo>
                  <a:lnTo>
                    <a:pt x="483" y="35"/>
                  </a:lnTo>
                  <a:lnTo>
                    <a:pt x="439" y="12"/>
                  </a:lnTo>
                  <a:lnTo>
                    <a:pt x="246" y="6"/>
                  </a:lnTo>
                  <a:lnTo>
                    <a:pt x="8" y="0"/>
                  </a:lnTo>
                </a:path>
              </a:pathLst>
            </a:custGeom>
            <a:solidFill>
              <a:srgbClr val="5FC5D4"/>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28" name="Freeform 31">
              <a:extLst>
                <a:ext uri="{FF2B5EF4-FFF2-40B4-BE49-F238E27FC236}">
                  <a16:creationId xmlns:a16="http://schemas.microsoft.com/office/drawing/2014/main" xmlns="" id="{0F6E7F5E-385E-40A0-9F82-C24369BA583A}"/>
                </a:ext>
              </a:extLst>
            </p:cNvPr>
            <p:cNvSpPr>
              <a:spLocks/>
            </p:cNvSpPr>
            <p:nvPr/>
          </p:nvSpPr>
          <p:spPr bwMode="auto">
            <a:xfrm>
              <a:off x="4017963" y="3314700"/>
              <a:ext cx="989012" cy="504825"/>
            </a:xfrm>
            <a:custGeom>
              <a:avLst/>
              <a:gdLst>
                <a:gd name="T0" fmla="*/ 2147483647 w 623"/>
                <a:gd name="T1" fmla="*/ 2147483647 h 318"/>
                <a:gd name="T2" fmla="*/ 2147483647 w 623"/>
                <a:gd name="T3" fmla="*/ 2147483647 h 318"/>
                <a:gd name="T4" fmla="*/ 0 w 623"/>
                <a:gd name="T5" fmla="*/ 2147483647 h 318"/>
                <a:gd name="T6" fmla="*/ 2147483647 w 623"/>
                <a:gd name="T7" fmla="*/ 2147483647 h 318"/>
                <a:gd name="T8" fmla="*/ 2147483647 w 623"/>
                <a:gd name="T9" fmla="*/ 2147483647 h 318"/>
                <a:gd name="T10" fmla="*/ 2147483647 w 623"/>
                <a:gd name="T11" fmla="*/ 2147483647 h 318"/>
                <a:gd name="T12" fmla="*/ 2147483647 w 623"/>
                <a:gd name="T13" fmla="*/ 2147483647 h 318"/>
                <a:gd name="T14" fmla="*/ 2147483647 w 623"/>
                <a:gd name="T15" fmla="*/ 2147483647 h 318"/>
                <a:gd name="T16" fmla="*/ 2147483647 w 623"/>
                <a:gd name="T17" fmla="*/ 0 h 318"/>
                <a:gd name="T18" fmla="*/ 2147483647 w 623"/>
                <a:gd name="T19" fmla="*/ 2147483647 h 318"/>
                <a:gd name="T20" fmla="*/ 2147483647 w 623"/>
                <a:gd name="T21" fmla="*/ 2147483647 h 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3"/>
                <a:gd name="T34" fmla="*/ 0 h 318"/>
                <a:gd name="T35" fmla="*/ 623 w 623"/>
                <a:gd name="T36" fmla="*/ 318 h 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3" h="318">
                  <a:moveTo>
                    <a:pt x="6" y="3"/>
                  </a:moveTo>
                  <a:lnTo>
                    <a:pt x="5" y="185"/>
                  </a:lnTo>
                  <a:lnTo>
                    <a:pt x="0" y="314"/>
                  </a:lnTo>
                  <a:lnTo>
                    <a:pt x="622" y="317"/>
                  </a:lnTo>
                  <a:lnTo>
                    <a:pt x="610" y="152"/>
                  </a:lnTo>
                  <a:lnTo>
                    <a:pt x="610" y="89"/>
                  </a:lnTo>
                  <a:lnTo>
                    <a:pt x="560" y="52"/>
                  </a:lnTo>
                  <a:lnTo>
                    <a:pt x="575" y="18"/>
                  </a:lnTo>
                  <a:lnTo>
                    <a:pt x="554" y="0"/>
                  </a:lnTo>
                  <a:lnTo>
                    <a:pt x="272" y="3"/>
                  </a:lnTo>
                  <a:lnTo>
                    <a:pt x="6" y="3"/>
                  </a:lnTo>
                </a:path>
              </a:pathLst>
            </a:custGeom>
            <a:solidFill>
              <a:srgbClr val="5FC5D4"/>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29" name="Freeform 32">
              <a:extLst>
                <a:ext uri="{FF2B5EF4-FFF2-40B4-BE49-F238E27FC236}">
                  <a16:creationId xmlns:a16="http://schemas.microsoft.com/office/drawing/2014/main" xmlns="" id="{E8ADC26A-66B2-40E6-B178-F2B0CAC8A893}"/>
                </a:ext>
              </a:extLst>
            </p:cNvPr>
            <p:cNvSpPr>
              <a:spLocks/>
            </p:cNvSpPr>
            <p:nvPr/>
          </p:nvSpPr>
          <p:spPr bwMode="auto">
            <a:xfrm>
              <a:off x="3884613" y="3805237"/>
              <a:ext cx="1154112" cy="557213"/>
            </a:xfrm>
            <a:custGeom>
              <a:avLst/>
              <a:gdLst>
                <a:gd name="T0" fmla="*/ 2147483647 w 727"/>
                <a:gd name="T1" fmla="*/ 0 h 351"/>
                <a:gd name="T2" fmla="*/ 0 w 727"/>
                <a:gd name="T3" fmla="*/ 2147483647 h 351"/>
                <a:gd name="T4" fmla="*/ 2147483647 w 727"/>
                <a:gd name="T5" fmla="*/ 2147483647 h 351"/>
                <a:gd name="T6" fmla="*/ 2147483647 w 727"/>
                <a:gd name="T7" fmla="*/ 2147483647 h 351"/>
                <a:gd name="T8" fmla="*/ 2147483647 w 727"/>
                <a:gd name="T9" fmla="*/ 2147483647 h 351"/>
                <a:gd name="T10" fmla="*/ 2147483647 w 727"/>
                <a:gd name="T11" fmla="*/ 2147483647 h 351"/>
                <a:gd name="T12" fmla="*/ 2147483647 w 727"/>
                <a:gd name="T13" fmla="*/ 2147483647 h 351"/>
                <a:gd name="T14" fmla="*/ 2147483647 w 727"/>
                <a:gd name="T15" fmla="*/ 2147483647 h 351"/>
                <a:gd name="T16" fmla="*/ 2147483647 w 727"/>
                <a:gd name="T17" fmla="*/ 2147483647 h 351"/>
                <a:gd name="T18" fmla="*/ 2147483647 w 727"/>
                <a:gd name="T19" fmla="*/ 2147483647 h 351"/>
                <a:gd name="T20" fmla="*/ 2147483647 w 727"/>
                <a:gd name="T21" fmla="*/ 2147483647 h 351"/>
                <a:gd name="T22" fmla="*/ 2147483647 w 727"/>
                <a:gd name="T23" fmla="*/ 2147483647 h 351"/>
                <a:gd name="T24" fmla="*/ 2147483647 w 727"/>
                <a:gd name="T25" fmla="*/ 0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7"/>
                <a:gd name="T40" fmla="*/ 0 h 351"/>
                <a:gd name="T41" fmla="*/ 727 w 727"/>
                <a:gd name="T42" fmla="*/ 351 h 3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7" h="351">
                  <a:moveTo>
                    <a:pt x="5" y="0"/>
                  </a:moveTo>
                  <a:lnTo>
                    <a:pt x="0" y="62"/>
                  </a:lnTo>
                  <a:lnTo>
                    <a:pt x="258" y="72"/>
                  </a:lnTo>
                  <a:lnTo>
                    <a:pt x="260" y="271"/>
                  </a:lnTo>
                  <a:lnTo>
                    <a:pt x="392" y="326"/>
                  </a:lnTo>
                  <a:lnTo>
                    <a:pt x="428" y="306"/>
                  </a:lnTo>
                  <a:lnTo>
                    <a:pt x="512" y="350"/>
                  </a:lnTo>
                  <a:lnTo>
                    <a:pt x="567" y="348"/>
                  </a:lnTo>
                  <a:lnTo>
                    <a:pt x="667" y="306"/>
                  </a:lnTo>
                  <a:lnTo>
                    <a:pt x="726" y="347"/>
                  </a:lnTo>
                  <a:lnTo>
                    <a:pt x="726" y="131"/>
                  </a:lnTo>
                  <a:lnTo>
                    <a:pt x="708" y="5"/>
                  </a:lnTo>
                  <a:lnTo>
                    <a:pt x="5" y="0"/>
                  </a:lnTo>
                </a:path>
              </a:pathLst>
            </a:custGeom>
            <a:solidFill>
              <a:srgbClr val="5FC5D4"/>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30" name="Freeform 33">
              <a:extLst>
                <a:ext uri="{FF2B5EF4-FFF2-40B4-BE49-F238E27FC236}">
                  <a16:creationId xmlns:a16="http://schemas.microsoft.com/office/drawing/2014/main" xmlns="" id="{91C72B1C-50F2-4E4F-BF5F-FCC97EE16F3E}"/>
                </a:ext>
              </a:extLst>
            </p:cNvPr>
            <p:cNvSpPr>
              <a:spLocks/>
            </p:cNvSpPr>
            <p:nvPr/>
          </p:nvSpPr>
          <p:spPr bwMode="auto">
            <a:xfrm>
              <a:off x="5108575" y="4414837"/>
              <a:ext cx="790575" cy="633413"/>
            </a:xfrm>
            <a:custGeom>
              <a:avLst/>
              <a:gdLst>
                <a:gd name="T0" fmla="*/ 0 w 498"/>
                <a:gd name="T1" fmla="*/ 2147483647 h 399"/>
                <a:gd name="T2" fmla="*/ 2147483647 w 498"/>
                <a:gd name="T3" fmla="*/ 0 h 399"/>
                <a:gd name="T4" fmla="*/ 2147483647 w 498"/>
                <a:gd name="T5" fmla="*/ 2147483647 h 399"/>
                <a:gd name="T6" fmla="*/ 2147483647 w 498"/>
                <a:gd name="T7" fmla="*/ 2147483647 h 399"/>
                <a:gd name="T8" fmla="*/ 2147483647 w 498"/>
                <a:gd name="T9" fmla="*/ 2147483647 h 399"/>
                <a:gd name="T10" fmla="*/ 2147483647 w 498"/>
                <a:gd name="T11" fmla="*/ 2147483647 h 399"/>
                <a:gd name="T12" fmla="*/ 2147483647 w 498"/>
                <a:gd name="T13" fmla="*/ 2147483647 h 399"/>
                <a:gd name="T14" fmla="*/ 2147483647 w 498"/>
                <a:gd name="T15" fmla="*/ 2147483647 h 399"/>
                <a:gd name="T16" fmla="*/ 2147483647 w 498"/>
                <a:gd name="T17" fmla="*/ 2147483647 h 399"/>
                <a:gd name="T18" fmla="*/ 2147483647 w 498"/>
                <a:gd name="T19" fmla="*/ 2147483647 h 399"/>
                <a:gd name="T20" fmla="*/ 2147483647 w 498"/>
                <a:gd name="T21" fmla="*/ 2147483647 h 399"/>
                <a:gd name="T22" fmla="*/ 2147483647 w 498"/>
                <a:gd name="T23" fmla="*/ 2147483647 h 399"/>
                <a:gd name="T24" fmla="*/ 2147483647 w 498"/>
                <a:gd name="T25" fmla="*/ 2147483647 h 399"/>
                <a:gd name="T26" fmla="*/ 2147483647 w 498"/>
                <a:gd name="T27" fmla="*/ 2147483647 h 399"/>
                <a:gd name="T28" fmla="*/ 2147483647 w 498"/>
                <a:gd name="T29" fmla="*/ 2147483647 h 399"/>
                <a:gd name="T30" fmla="*/ 2147483647 w 498"/>
                <a:gd name="T31" fmla="*/ 2147483647 h 399"/>
                <a:gd name="T32" fmla="*/ 2147483647 w 498"/>
                <a:gd name="T33" fmla="*/ 2147483647 h 399"/>
                <a:gd name="T34" fmla="*/ 2147483647 w 498"/>
                <a:gd name="T35" fmla="*/ 2147483647 h 399"/>
                <a:gd name="T36" fmla="*/ 2147483647 w 498"/>
                <a:gd name="T37" fmla="*/ 2147483647 h 399"/>
                <a:gd name="T38" fmla="*/ 2147483647 w 498"/>
                <a:gd name="T39" fmla="*/ 2147483647 h 399"/>
                <a:gd name="T40" fmla="*/ 2147483647 w 498"/>
                <a:gd name="T41" fmla="*/ 2147483647 h 399"/>
                <a:gd name="T42" fmla="*/ 2147483647 w 498"/>
                <a:gd name="T43" fmla="*/ 2147483647 h 399"/>
                <a:gd name="T44" fmla="*/ 2147483647 w 498"/>
                <a:gd name="T45" fmla="*/ 2147483647 h 399"/>
                <a:gd name="T46" fmla="*/ 2147483647 w 498"/>
                <a:gd name="T47" fmla="*/ 2147483647 h 399"/>
                <a:gd name="T48" fmla="*/ 2147483647 w 498"/>
                <a:gd name="T49" fmla="*/ 2147483647 h 399"/>
                <a:gd name="T50" fmla="*/ 2147483647 w 498"/>
                <a:gd name="T51" fmla="*/ 2147483647 h 399"/>
                <a:gd name="T52" fmla="*/ 2147483647 w 498"/>
                <a:gd name="T53" fmla="*/ 2147483647 h 399"/>
                <a:gd name="T54" fmla="*/ 2147483647 w 498"/>
                <a:gd name="T55" fmla="*/ 2147483647 h 399"/>
                <a:gd name="T56" fmla="*/ 2147483647 w 498"/>
                <a:gd name="T57" fmla="*/ 2147483647 h 399"/>
                <a:gd name="T58" fmla="*/ 2147483647 w 498"/>
                <a:gd name="T59" fmla="*/ 2147483647 h 399"/>
                <a:gd name="T60" fmla="*/ 2147483647 w 498"/>
                <a:gd name="T61" fmla="*/ 2147483647 h 399"/>
                <a:gd name="T62" fmla="*/ 2147483647 w 498"/>
                <a:gd name="T63" fmla="*/ 2147483647 h 399"/>
                <a:gd name="T64" fmla="*/ 2147483647 w 498"/>
                <a:gd name="T65" fmla="*/ 2147483647 h 399"/>
                <a:gd name="T66" fmla="*/ 2147483647 w 498"/>
                <a:gd name="T67" fmla="*/ 2147483647 h 399"/>
                <a:gd name="T68" fmla="*/ 0 w 498"/>
                <a:gd name="T69" fmla="*/ 2147483647 h 3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8"/>
                <a:gd name="T106" fmla="*/ 0 h 399"/>
                <a:gd name="T107" fmla="*/ 498 w 498"/>
                <a:gd name="T108" fmla="*/ 399 h 3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8" h="399">
                  <a:moveTo>
                    <a:pt x="0" y="9"/>
                  </a:moveTo>
                  <a:lnTo>
                    <a:pt x="249" y="0"/>
                  </a:lnTo>
                  <a:lnTo>
                    <a:pt x="292" y="82"/>
                  </a:lnTo>
                  <a:lnTo>
                    <a:pt x="255" y="179"/>
                  </a:lnTo>
                  <a:lnTo>
                    <a:pt x="242" y="222"/>
                  </a:lnTo>
                  <a:lnTo>
                    <a:pt x="409" y="204"/>
                  </a:lnTo>
                  <a:lnTo>
                    <a:pt x="420" y="268"/>
                  </a:lnTo>
                  <a:lnTo>
                    <a:pt x="370" y="262"/>
                  </a:lnTo>
                  <a:lnTo>
                    <a:pt x="347" y="289"/>
                  </a:lnTo>
                  <a:lnTo>
                    <a:pt x="373" y="307"/>
                  </a:lnTo>
                  <a:lnTo>
                    <a:pt x="418" y="286"/>
                  </a:lnTo>
                  <a:lnTo>
                    <a:pt x="420" y="316"/>
                  </a:lnTo>
                  <a:lnTo>
                    <a:pt x="445" y="291"/>
                  </a:lnTo>
                  <a:lnTo>
                    <a:pt x="465" y="291"/>
                  </a:lnTo>
                  <a:lnTo>
                    <a:pt x="442" y="344"/>
                  </a:lnTo>
                  <a:lnTo>
                    <a:pt x="485" y="353"/>
                  </a:lnTo>
                  <a:lnTo>
                    <a:pt x="497" y="381"/>
                  </a:lnTo>
                  <a:lnTo>
                    <a:pt x="479" y="390"/>
                  </a:lnTo>
                  <a:lnTo>
                    <a:pt x="453" y="372"/>
                  </a:lnTo>
                  <a:lnTo>
                    <a:pt x="405" y="359"/>
                  </a:lnTo>
                  <a:lnTo>
                    <a:pt x="415" y="393"/>
                  </a:lnTo>
                  <a:lnTo>
                    <a:pt x="391" y="398"/>
                  </a:lnTo>
                  <a:lnTo>
                    <a:pt x="371" y="366"/>
                  </a:lnTo>
                  <a:lnTo>
                    <a:pt x="359" y="386"/>
                  </a:lnTo>
                  <a:lnTo>
                    <a:pt x="286" y="386"/>
                  </a:lnTo>
                  <a:lnTo>
                    <a:pt x="286" y="366"/>
                  </a:lnTo>
                  <a:lnTo>
                    <a:pt x="259" y="344"/>
                  </a:lnTo>
                  <a:lnTo>
                    <a:pt x="205" y="340"/>
                  </a:lnTo>
                  <a:lnTo>
                    <a:pt x="250" y="366"/>
                  </a:lnTo>
                  <a:lnTo>
                    <a:pt x="186" y="380"/>
                  </a:lnTo>
                  <a:lnTo>
                    <a:pt x="86" y="362"/>
                  </a:lnTo>
                  <a:lnTo>
                    <a:pt x="48" y="366"/>
                  </a:lnTo>
                  <a:lnTo>
                    <a:pt x="62" y="233"/>
                  </a:lnTo>
                  <a:lnTo>
                    <a:pt x="2" y="127"/>
                  </a:lnTo>
                  <a:lnTo>
                    <a:pt x="0" y="9"/>
                  </a:lnTo>
                </a:path>
              </a:pathLst>
            </a:custGeom>
            <a:solidFill>
              <a:srgbClr val="F2BA1C"/>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31" name="Freeform 34">
              <a:extLst>
                <a:ext uri="{FF2B5EF4-FFF2-40B4-BE49-F238E27FC236}">
                  <a16:creationId xmlns:a16="http://schemas.microsoft.com/office/drawing/2014/main" xmlns="" id="{F754EF0A-80C7-4B08-B527-535BDE143310}"/>
                </a:ext>
              </a:extLst>
            </p:cNvPr>
            <p:cNvSpPr>
              <a:spLocks/>
            </p:cNvSpPr>
            <p:nvPr/>
          </p:nvSpPr>
          <p:spPr bwMode="auto">
            <a:xfrm>
              <a:off x="4567122" y="1740656"/>
              <a:ext cx="883300" cy="994573"/>
            </a:xfrm>
            <a:custGeom>
              <a:avLst/>
              <a:gdLst>
                <a:gd name="T0" fmla="*/ 0 w 556"/>
                <a:gd name="T1" fmla="*/ 2147483647 h 626"/>
                <a:gd name="T2" fmla="*/ 2147483647 w 556"/>
                <a:gd name="T3" fmla="*/ 2147483647 h 626"/>
                <a:gd name="T4" fmla="*/ 2147483647 w 556"/>
                <a:gd name="T5" fmla="*/ 0 h 626"/>
                <a:gd name="T6" fmla="*/ 2147483647 w 556"/>
                <a:gd name="T7" fmla="*/ 2147483647 h 626"/>
                <a:gd name="T8" fmla="*/ 2147483647 w 556"/>
                <a:gd name="T9" fmla="*/ 2147483647 h 626"/>
                <a:gd name="T10" fmla="*/ 2147483647 w 556"/>
                <a:gd name="T11" fmla="*/ 2147483647 h 626"/>
                <a:gd name="T12" fmla="*/ 2147483647 w 556"/>
                <a:gd name="T13" fmla="*/ 2147483647 h 626"/>
                <a:gd name="T14" fmla="*/ 2147483647 w 556"/>
                <a:gd name="T15" fmla="*/ 2147483647 h 626"/>
                <a:gd name="T16" fmla="*/ 2147483647 w 556"/>
                <a:gd name="T17" fmla="*/ 2147483647 h 626"/>
                <a:gd name="T18" fmla="*/ 2147483647 w 556"/>
                <a:gd name="T19" fmla="*/ 2147483647 h 626"/>
                <a:gd name="T20" fmla="*/ 2147483647 w 556"/>
                <a:gd name="T21" fmla="*/ 2147483647 h 626"/>
                <a:gd name="T22" fmla="*/ 2147483647 w 556"/>
                <a:gd name="T23" fmla="*/ 2147483647 h 626"/>
                <a:gd name="T24" fmla="*/ 2147483647 w 556"/>
                <a:gd name="T25" fmla="*/ 2147483647 h 626"/>
                <a:gd name="T26" fmla="*/ 2147483647 w 556"/>
                <a:gd name="T27" fmla="*/ 2147483647 h 626"/>
                <a:gd name="T28" fmla="*/ 2147483647 w 556"/>
                <a:gd name="T29" fmla="*/ 2147483647 h 626"/>
                <a:gd name="T30" fmla="*/ 2147483647 w 556"/>
                <a:gd name="T31" fmla="*/ 2147483647 h 626"/>
                <a:gd name="T32" fmla="*/ 2147483647 w 556"/>
                <a:gd name="T33" fmla="*/ 2147483647 h 626"/>
                <a:gd name="T34" fmla="*/ 2147483647 w 556"/>
                <a:gd name="T35" fmla="*/ 2147483647 h 626"/>
                <a:gd name="T36" fmla="*/ 2147483647 w 556"/>
                <a:gd name="T37" fmla="*/ 2147483647 h 626"/>
                <a:gd name="T38" fmla="*/ 2147483647 w 556"/>
                <a:gd name="T39" fmla="*/ 2147483647 h 626"/>
                <a:gd name="T40" fmla="*/ 2147483647 w 556"/>
                <a:gd name="T41" fmla="*/ 2147483647 h 626"/>
                <a:gd name="T42" fmla="*/ 2147483647 w 556"/>
                <a:gd name="T43" fmla="*/ 2147483647 h 626"/>
                <a:gd name="T44" fmla="*/ 2147483647 w 556"/>
                <a:gd name="T45" fmla="*/ 2147483647 h 626"/>
                <a:gd name="T46" fmla="*/ 2147483647 w 556"/>
                <a:gd name="T47" fmla="*/ 2147483647 h 626"/>
                <a:gd name="T48" fmla="*/ 2147483647 w 556"/>
                <a:gd name="T49" fmla="*/ 2147483647 h 626"/>
                <a:gd name="T50" fmla="*/ 2147483647 w 556"/>
                <a:gd name="T51" fmla="*/ 2147483647 h 626"/>
                <a:gd name="T52" fmla="*/ 2147483647 w 556"/>
                <a:gd name="T53" fmla="*/ 2147483647 h 626"/>
                <a:gd name="T54" fmla="*/ 2147483647 w 556"/>
                <a:gd name="T55" fmla="*/ 2147483647 h 626"/>
                <a:gd name="T56" fmla="*/ 2147483647 w 556"/>
                <a:gd name="T57" fmla="*/ 2147483647 h 626"/>
                <a:gd name="T58" fmla="*/ 2147483647 w 556"/>
                <a:gd name="T59" fmla="*/ 2147483647 h 626"/>
                <a:gd name="T60" fmla="*/ 0 w 556"/>
                <a:gd name="T61" fmla="*/ 2147483647 h 6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6"/>
                <a:gd name="T94" fmla="*/ 0 h 626"/>
                <a:gd name="T95" fmla="*/ 556 w 556"/>
                <a:gd name="T96" fmla="*/ 626 h 6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6" h="626">
                  <a:moveTo>
                    <a:pt x="0" y="49"/>
                  </a:moveTo>
                  <a:lnTo>
                    <a:pt x="146" y="49"/>
                  </a:lnTo>
                  <a:lnTo>
                    <a:pt x="144" y="0"/>
                  </a:lnTo>
                  <a:lnTo>
                    <a:pt x="176" y="14"/>
                  </a:lnTo>
                  <a:lnTo>
                    <a:pt x="182" y="52"/>
                  </a:lnTo>
                  <a:lnTo>
                    <a:pt x="252" y="93"/>
                  </a:lnTo>
                  <a:lnTo>
                    <a:pt x="273" y="74"/>
                  </a:lnTo>
                  <a:lnTo>
                    <a:pt x="314" y="74"/>
                  </a:lnTo>
                  <a:lnTo>
                    <a:pt x="346" y="111"/>
                  </a:lnTo>
                  <a:lnTo>
                    <a:pt x="367" y="97"/>
                  </a:lnTo>
                  <a:lnTo>
                    <a:pt x="428" y="112"/>
                  </a:lnTo>
                  <a:lnTo>
                    <a:pt x="449" y="85"/>
                  </a:lnTo>
                  <a:lnTo>
                    <a:pt x="487" y="106"/>
                  </a:lnTo>
                  <a:lnTo>
                    <a:pt x="555" y="103"/>
                  </a:lnTo>
                  <a:lnTo>
                    <a:pt x="444" y="181"/>
                  </a:lnTo>
                  <a:lnTo>
                    <a:pt x="390" y="249"/>
                  </a:lnTo>
                  <a:lnTo>
                    <a:pt x="400" y="347"/>
                  </a:lnTo>
                  <a:lnTo>
                    <a:pt x="362" y="388"/>
                  </a:lnTo>
                  <a:lnTo>
                    <a:pt x="378" y="417"/>
                  </a:lnTo>
                  <a:lnTo>
                    <a:pt x="378" y="490"/>
                  </a:lnTo>
                  <a:lnTo>
                    <a:pt x="415" y="490"/>
                  </a:lnTo>
                  <a:lnTo>
                    <a:pt x="472" y="543"/>
                  </a:lnTo>
                  <a:lnTo>
                    <a:pt x="494" y="607"/>
                  </a:lnTo>
                  <a:lnTo>
                    <a:pt x="102" y="625"/>
                  </a:lnTo>
                  <a:lnTo>
                    <a:pt x="103" y="452"/>
                  </a:lnTo>
                  <a:lnTo>
                    <a:pt x="68" y="414"/>
                  </a:lnTo>
                  <a:lnTo>
                    <a:pt x="80" y="369"/>
                  </a:lnTo>
                  <a:lnTo>
                    <a:pt x="93" y="343"/>
                  </a:lnTo>
                  <a:lnTo>
                    <a:pt x="68" y="223"/>
                  </a:lnTo>
                  <a:lnTo>
                    <a:pt x="35" y="144"/>
                  </a:lnTo>
                  <a:lnTo>
                    <a:pt x="0" y="49"/>
                  </a:lnTo>
                </a:path>
              </a:pathLst>
            </a:custGeom>
            <a:solidFill>
              <a:srgbClr val="5FC5D4"/>
            </a:solidFill>
            <a:ln w="12700" cap="rnd" cmpd="sng">
              <a:solidFill>
                <a:schemeClr val="tx1"/>
              </a:solidFill>
              <a:prstDash val="solid"/>
              <a:round/>
              <a:headEnd type="none" w="med" len="med"/>
              <a:tailEnd type="none" w="med" len="med"/>
            </a:ln>
          </p:spPr>
          <p:txBody>
            <a:bodyPr/>
            <a:lstStyle/>
            <a:p>
              <a:pPr defTabSz="913981">
                <a:defRPr/>
              </a:pPr>
              <a:endParaRPr lang="en-US" sz="1300" dirty="0">
                <a:solidFill>
                  <a:prstClr val="black"/>
                </a:solidFill>
              </a:endParaRPr>
            </a:p>
          </p:txBody>
        </p:sp>
        <p:sp>
          <p:nvSpPr>
            <p:cNvPr id="32" name="Freeform 35">
              <a:extLst>
                <a:ext uri="{FF2B5EF4-FFF2-40B4-BE49-F238E27FC236}">
                  <a16:creationId xmlns:a16="http://schemas.microsoft.com/office/drawing/2014/main" xmlns="" id="{F7623A44-58D7-4307-8C99-40AB04E73678}"/>
                </a:ext>
              </a:extLst>
            </p:cNvPr>
            <p:cNvSpPr>
              <a:spLocks/>
            </p:cNvSpPr>
            <p:nvPr/>
          </p:nvSpPr>
          <p:spPr bwMode="auto">
            <a:xfrm>
              <a:off x="5136598" y="2084459"/>
              <a:ext cx="672043" cy="782328"/>
            </a:xfrm>
            <a:custGeom>
              <a:avLst/>
              <a:gdLst>
                <a:gd name="T0" fmla="*/ 2147483647 w 423"/>
                <a:gd name="T1" fmla="*/ 2147483647 h 493"/>
                <a:gd name="T2" fmla="*/ 2147483647 w 423"/>
                <a:gd name="T3" fmla="*/ 2147483647 h 493"/>
                <a:gd name="T4" fmla="*/ 2147483647 w 423"/>
                <a:gd name="T5" fmla="*/ 2147483647 h 493"/>
                <a:gd name="T6" fmla="*/ 2147483647 w 423"/>
                <a:gd name="T7" fmla="*/ 0 h 493"/>
                <a:gd name="T8" fmla="*/ 2147483647 w 423"/>
                <a:gd name="T9" fmla="*/ 2147483647 h 493"/>
                <a:gd name="T10" fmla="*/ 2147483647 w 423"/>
                <a:gd name="T11" fmla="*/ 2147483647 h 493"/>
                <a:gd name="T12" fmla="*/ 2147483647 w 423"/>
                <a:gd name="T13" fmla="*/ 2147483647 h 493"/>
                <a:gd name="T14" fmla="*/ 2147483647 w 423"/>
                <a:gd name="T15" fmla="*/ 2147483647 h 493"/>
                <a:gd name="T16" fmla="*/ 2147483647 w 423"/>
                <a:gd name="T17" fmla="*/ 2147483647 h 493"/>
                <a:gd name="T18" fmla="*/ 2147483647 w 423"/>
                <a:gd name="T19" fmla="*/ 2147483647 h 493"/>
                <a:gd name="T20" fmla="*/ 2147483647 w 423"/>
                <a:gd name="T21" fmla="*/ 2147483647 h 493"/>
                <a:gd name="T22" fmla="*/ 2147483647 w 423"/>
                <a:gd name="T23" fmla="*/ 2147483647 h 493"/>
                <a:gd name="T24" fmla="*/ 2147483647 w 423"/>
                <a:gd name="T25" fmla="*/ 2147483647 h 493"/>
                <a:gd name="T26" fmla="*/ 2147483647 w 423"/>
                <a:gd name="T27" fmla="*/ 2147483647 h 493"/>
                <a:gd name="T28" fmla="*/ 2147483647 w 423"/>
                <a:gd name="T29" fmla="*/ 2147483647 h 493"/>
                <a:gd name="T30" fmla="*/ 2147483647 w 423"/>
                <a:gd name="T31" fmla="*/ 2147483647 h 493"/>
                <a:gd name="T32" fmla="*/ 2147483647 w 423"/>
                <a:gd name="T33" fmla="*/ 2147483647 h 493"/>
                <a:gd name="T34" fmla="*/ 2147483647 w 423"/>
                <a:gd name="T35" fmla="*/ 2147483647 h 493"/>
                <a:gd name="T36" fmla="*/ 2147483647 w 423"/>
                <a:gd name="T37" fmla="*/ 2147483647 h 493"/>
                <a:gd name="T38" fmla="*/ 2147483647 w 423"/>
                <a:gd name="T39" fmla="*/ 2147483647 h 493"/>
                <a:gd name="T40" fmla="*/ 2147483647 w 423"/>
                <a:gd name="T41" fmla="*/ 2147483647 h 493"/>
                <a:gd name="T42" fmla="*/ 2147483647 w 423"/>
                <a:gd name="T43" fmla="*/ 2147483647 h 493"/>
                <a:gd name="T44" fmla="*/ 2147483647 w 423"/>
                <a:gd name="T45" fmla="*/ 2147483647 h 493"/>
                <a:gd name="T46" fmla="*/ 2147483647 w 423"/>
                <a:gd name="T47" fmla="*/ 2147483647 h 493"/>
                <a:gd name="T48" fmla="*/ 2147483647 w 423"/>
                <a:gd name="T49" fmla="*/ 2147483647 h 493"/>
                <a:gd name="T50" fmla="*/ 2147483647 w 423"/>
                <a:gd name="T51" fmla="*/ 2147483647 h 493"/>
                <a:gd name="T52" fmla="*/ 2147483647 w 423"/>
                <a:gd name="T53" fmla="*/ 2147483647 h 493"/>
                <a:gd name="T54" fmla="*/ 2147483647 w 423"/>
                <a:gd name="T55" fmla="*/ 2147483647 h 493"/>
                <a:gd name="T56" fmla="*/ 2147483647 w 423"/>
                <a:gd name="T57" fmla="*/ 2147483647 h 493"/>
                <a:gd name="T58" fmla="*/ 2147483647 w 423"/>
                <a:gd name="T59" fmla="*/ 2147483647 h 493"/>
                <a:gd name="T60" fmla="*/ 2147483647 w 423"/>
                <a:gd name="T61" fmla="*/ 2147483647 h 493"/>
                <a:gd name="T62" fmla="*/ 2147483647 w 423"/>
                <a:gd name="T63" fmla="*/ 2147483647 h 493"/>
                <a:gd name="T64" fmla="*/ 2147483647 w 423"/>
                <a:gd name="T65" fmla="*/ 2147483647 h 493"/>
                <a:gd name="T66" fmla="*/ 0 w 423"/>
                <a:gd name="T67" fmla="*/ 2147483647 h 493"/>
                <a:gd name="T68" fmla="*/ 2147483647 w 423"/>
                <a:gd name="T69" fmla="*/ 2147483647 h 493"/>
                <a:gd name="T70" fmla="*/ 2147483647 w 423"/>
                <a:gd name="T71" fmla="*/ 2147483647 h 4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3"/>
                <a:gd name="T109" fmla="*/ 0 h 493"/>
                <a:gd name="T110" fmla="*/ 423 w 423"/>
                <a:gd name="T111" fmla="*/ 493 h 4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3" h="493">
                  <a:moveTo>
                    <a:pt x="30" y="33"/>
                  </a:moveTo>
                  <a:lnTo>
                    <a:pt x="62" y="29"/>
                  </a:lnTo>
                  <a:lnTo>
                    <a:pt x="91" y="29"/>
                  </a:lnTo>
                  <a:lnTo>
                    <a:pt x="109" y="0"/>
                  </a:lnTo>
                  <a:lnTo>
                    <a:pt x="123" y="36"/>
                  </a:lnTo>
                  <a:lnTo>
                    <a:pt x="168" y="36"/>
                  </a:lnTo>
                  <a:lnTo>
                    <a:pt x="193" y="70"/>
                  </a:lnTo>
                  <a:lnTo>
                    <a:pt x="240" y="61"/>
                  </a:lnTo>
                  <a:lnTo>
                    <a:pt x="272" y="82"/>
                  </a:lnTo>
                  <a:lnTo>
                    <a:pt x="331" y="97"/>
                  </a:lnTo>
                  <a:lnTo>
                    <a:pt x="342" y="123"/>
                  </a:lnTo>
                  <a:lnTo>
                    <a:pt x="372" y="124"/>
                  </a:lnTo>
                  <a:lnTo>
                    <a:pt x="363" y="150"/>
                  </a:lnTo>
                  <a:lnTo>
                    <a:pt x="373" y="179"/>
                  </a:lnTo>
                  <a:lnTo>
                    <a:pt x="354" y="215"/>
                  </a:lnTo>
                  <a:lnTo>
                    <a:pt x="367" y="223"/>
                  </a:lnTo>
                  <a:lnTo>
                    <a:pt x="393" y="186"/>
                  </a:lnTo>
                  <a:lnTo>
                    <a:pt x="399" y="170"/>
                  </a:lnTo>
                  <a:lnTo>
                    <a:pt x="413" y="163"/>
                  </a:lnTo>
                  <a:lnTo>
                    <a:pt x="422" y="183"/>
                  </a:lnTo>
                  <a:lnTo>
                    <a:pt x="402" y="218"/>
                  </a:lnTo>
                  <a:lnTo>
                    <a:pt x="386" y="272"/>
                  </a:lnTo>
                  <a:lnTo>
                    <a:pt x="386" y="377"/>
                  </a:lnTo>
                  <a:lnTo>
                    <a:pt x="401" y="395"/>
                  </a:lnTo>
                  <a:lnTo>
                    <a:pt x="395" y="459"/>
                  </a:lnTo>
                  <a:lnTo>
                    <a:pt x="194" y="492"/>
                  </a:lnTo>
                  <a:lnTo>
                    <a:pt x="144" y="460"/>
                  </a:lnTo>
                  <a:lnTo>
                    <a:pt x="155" y="422"/>
                  </a:lnTo>
                  <a:lnTo>
                    <a:pt x="131" y="380"/>
                  </a:lnTo>
                  <a:lnTo>
                    <a:pt x="109" y="327"/>
                  </a:lnTo>
                  <a:lnTo>
                    <a:pt x="53" y="274"/>
                  </a:lnTo>
                  <a:lnTo>
                    <a:pt x="18" y="274"/>
                  </a:lnTo>
                  <a:lnTo>
                    <a:pt x="18" y="201"/>
                  </a:lnTo>
                  <a:lnTo>
                    <a:pt x="0" y="174"/>
                  </a:lnTo>
                  <a:lnTo>
                    <a:pt x="39" y="132"/>
                  </a:lnTo>
                  <a:lnTo>
                    <a:pt x="30" y="33"/>
                  </a:lnTo>
                </a:path>
              </a:pathLst>
            </a:custGeom>
            <a:solidFill>
              <a:srgbClr val="482C76"/>
            </a:solidFill>
            <a:ln w="12700" cap="rnd" cmpd="sng">
              <a:solidFill>
                <a:schemeClr val="tx1"/>
              </a:solidFill>
              <a:prstDash val="solid"/>
              <a:round/>
              <a:headEnd type="none" w="med" len="med"/>
              <a:tailEnd type="none" w="med" len="med"/>
            </a:ln>
          </p:spPr>
          <p:txBody>
            <a:bodyPr/>
            <a:lstStyle/>
            <a:p>
              <a:pPr defTabSz="913981">
                <a:defRPr/>
              </a:pPr>
              <a:endParaRPr lang="en-US" sz="1300" dirty="0">
                <a:solidFill>
                  <a:prstClr val="black"/>
                </a:solidFill>
              </a:endParaRPr>
            </a:p>
          </p:txBody>
        </p:sp>
        <p:sp>
          <p:nvSpPr>
            <p:cNvPr id="33" name="Freeform 36">
              <a:extLst>
                <a:ext uri="{FF2B5EF4-FFF2-40B4-BE49-F238E27FC236}">
                  <a16:creationId xmlns:a16="http://schemas.microsoft.com/office/drawing/2014/main" xmlns="" id="{C38A38EA-A510-44F0-9965-CF5626E5F901}"/>
                </a:ext>
              </a:extLst>
            </p:cNvPr>
            <p:cNvSpPr>
              <a:spLocks/>
            </p:cNvSpPr>
            <p:nvPr/>
          </p:nvSpPr>
          <p:spPr bwMode="auto">
            <a:xfrm>
              <a:off x="4713288" y="2703512"/>
              <a:ext cx="779462" cy="506413"/>
            </a:xfrm>
            <a:custGeom>
              <a:avLst/>
              <a:gdLst>
                <a:gd name="T0" fmla="*/ 2147483647 w 491"/>
                <a:gd name="T1" fmla="*/ 2147483647 h 319"/>
                <a:gd name="T2" fmla="*/ 0 w 491"/>
                <a:gd name="T3" fmla="*/ 2147483647 h 319"/>
                <a:gd name="T4" fmla="*/ 2147483647 w 491"/>
                <a:gd name="T5" fmla="*/ 2147483647 h 319"/>
                <a:gd name="T6" fmla="*/ 2147483647 w 491"/>
                <a:gd name="T7" fmla="*/ 2147483647 h 319"/>
                <a:gd name="T8" fmla="*/ 2147483647 w 491"/>
                <a:gd name="T9" fmla="*/ 2147483647 h 319"/>
                <a:gd name="T10" fmla="*/ 2147483647 w 491"/>
                <a:gd name="T11" fmla="*/ 2147483647 h 319"/>
                <a:gd name="T12" fmla="*/ 2147483647 w 491"/>
                <a:gd name="T13" fmla="*/ 2147483647 h 319"/>
                <a:gd name="T14" fmla="*/ 2147483647 w 491"/>
                <a:gd name="T15" fmla="*/ 2147483647 h 319"/>
                <a:gd name="T16" fmla="*/ 2147483647 w 491"/>
                <a:gd name="T17" fmla="*/ 2147483647 h 319"/>
                <a:gd name="T18" fmla="*/ 2147483647 w 491"/>
                <a:gd name="T19" fmla="*/ 2147483647 h 319"/>
                <a:gd name="T20" fmla="*/ 2147483647 w 491"/>
                <a:gd name="T21" fmla="*/ 2147483647 h 319"/>
                <a:gd name="T22" fmla="*/ 2147483647 w 491"/>
                <a:gd name="T23" fmla="*/ 2147483647 h 319"/>
                <a:gd name="T24" fmla="*/ 2147483647 w 491"/>
                <a:gd name="T25" fmla="*/ 2147483647 h 319"/>
                <a:gd name="T26" fmla="*/ 2147483647 w 491"/>
                <a:gd name="T27" fmla="*/ 2147483647 h 319"/>
                <a:gd name="T28" fmla="*/ 2147483647 w 491"/>
                <a:gd name="T29" fmla="*/ 0 h 319"/>
                <a:gd name="T30" fmla="*/ 2147483647 w 491"/>
                <a:gd name="T31" fmla="*/ 2147483647 h 319"/>
                <a:gd name="T32" fmla="*/ 2147483647 w 491"/>
                <a:gd name="T33" fmla="*/ 2147483647 h 319"/>
                <a:gd name="T34" fmla="*/ 2147483647 w 491"/>
                <a:gd name="T35" fmla="*/ 2147483647 h 3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1"/>
                <a:gd name="T55" fmla="*/ 0 h 319"/>
                <a:gd name="T56" fmla="*/ 491 w 491"/>
                <a:gd name="T57" fmla="*/ 319 h 3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1" h="319">
                  <a:moveTo>
                    <a:pt x="8" y="17"/>
                  </a:moveTo>
                  <a:lnTo>
                    <a:pt x="0" y="71"/>
                  </a:lnTo>
                  <a:lnTo>
                    <a:pt x="11" y="132"/>
                  </a:lnTo>
                  <a:lnTo>
                    <a:pt x="56" y="253"/>
                  </a:lnTo>
                  <a:lnTo>
                    <a:pt x="82" y="318"/>
                  </a:lnTo>
                  <a:lnTo>
                    <a:pt x="370" y="303"/>
                  </a:lnTo>
                  <a:lnTo>
                    <a:pt x="417" y="318"/>
                  </a:lnTo>
                  <a:lnTo>
                    <a:pt x="446" y="256"/>
                  </a:lnTo>
                  <a:lnTo>
                    <a:pt x="435" y="212"/>
                  </a:lnTo>
                  <a:lnTo>
                    <a:pt x="484" y="203"/>
                  </a:lnTo>
                  <a:lnTo>
                    <a:pt x="490" y="133"/>
                  </a:lnTo>
                  <a:lnTo>
                    <a:pt x="461" y="103"/>
                  </a:lnTo>
                  <a:lnTo>
                    <a:pt x="411" y="71"/>
                  </a:lnTo>
                  <a:lnTo>
                    <a:pt x="422" y="30"/>
                  </a:lnTo>
                  <a:lnTo>
                    <a:pt x="400" y="0"/>
                  </a:lnTo>
                  <a:lnTo>
                    <a:pt x="293" y="5"/>
                  </a:lnTo>
                  <a:lnTo>
                    <a:pt x="184" y="9"/>
                  </a:lnTo>
                  <a:lnTo>
                    <a:pt x="8" y="17"/>
                  </a:lnTo>
                </a:path>
              </a:pathLst>
            </a:custGeom>
            <a:solidFill>
              <a:srgbClr val="5FC5D4"/>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34" name="Freeform 37">
              <a:extLst>
                <a:ext uri="{FF2B5EF4-FFF2-40B4-BE49-F238E27FC236}">
                  <a16:creationId xmlns:a16="http://schemas.microsoft.com/office/drawing/2014/main" xmlns="" id="{BFC06AF0-DA03-45D4-B58A-F291A7519DB0}"/>
                </a:ext>
              </a:extLst>
            </p:cNvPr>
            <p:cNvSpPr>
              <a:spLocks/>
            </p:cNvSpPr>
            <p:nvPr/>
          </p:nvSpPr>
          <p:spPr bwMode="auto">
            <a:xfrm>
              <a:off x="5399088" y="1973262"/>
              <a:ext cx="722312" cy="312738"/>
            </a:xfrm>
            <a:custGeom>
              <a:avLst/>
              <a:gdLst>
                <a:gd name="T0" fmla="*/ 0 w 455"/>
                <a:gd name="T1" fmla="*/ 2147483647 h 197"/>
                <a:gd name="T2" fmla="*/ 2147483647 w 455"/>
                <a:gd name="T3" fmla="*/ 0 h 197"/>
                <a:gd name="T4" fmla="*/ 2147483647 w 455"/>
                <a:gd name="T5" fmla="*/ 2147483647 h 197"/>
                <a:gd name="T6" fmla="*/ 2147483647 w 455"/>
                <a:gd name="T7" fmla="*/ 2147483647 h 197"/>
                <a:gd name="T8" fmla="*/ 2147483647 w 455"/>
                <a:gd name="T9" fmla="*/ 2147483647 h 197"/>
                <a:gd name="T10" fmla="*/ 2147483647 w 455"/>
                <a:gd name="T11" fmla="*/ 2147483647 h 197"/>
                <a:gd name="T12" fmla="*/ 2147483647 w 455"/>
                <a:gd name="T13" fmla="*/ 2147483647 h 197"/>
                <a:gd name="T14" fmla="*/ 2147483647 w 455"/>
                <a:gd name="T15" fmla="*/ 2147483647 h 197"/>
                <a:gd name="T16" fmla="*/ 2147483647 w 455"/>
                <a:gd name="T17" fmla="*/ 2147483647 h 197"/>
                <a:gd name="T18" fmla="*/ 2147483647 w 455"/>
                <a:gd name="T19" fmla="*/ 2147483647 h 197"/>
                <a:gd name="T20" fmla="*/ 2147483647 w 455"/>
                <a:gd name="T21" fmla="*/ 2147483647 h 197"/>
                <a:gd name="T22" fmla="*/ 2147483647 w 455"/>
                <a:gd name="T23" fmla="*/ 2147483647 h 197"/>
                <a:gd name="T24" fmla="*/ 2147483647 w 455"/>
                <a:gd name="T25" fmla="*/ 2147483647 h 197"/>
                <a:gd name="T26" fmla="*/ 2147483647 w 455"/>
                <a:gd name="T27" fmla="*/ 2147483647 h 197"/>
                <a:gd name="T28" fmla="*/ 2147483647 w 455"/>
                <a:gd name="T29" fmla="*/ 2147483647 h 197"/>
                <a:gd name="T30" fmla="*/ 2147483647 w 455"/>
                <a:gd name="T31" fmla="*/ 2147483647 h 197"/>
                <a:gd name="T32" fmla="*/ 2147483647 w 455"/>
                <a:gd name="T33" fmla="*/ 2147483647 h 197"/>
                <a:gd name="T34" fmla="*/ 2147483647 w 455"/>
                <a:gd name="T35" fmla="*/ 2147483647 h 197"/>
                <a:gd name="T36" fmla="*/ 2147483647 w 455"/>
                <a:gd name="T37" fmla="*/ 2147483647 h 197"/>
                <a:gd name="T38" fmla="*/ 2147483647 w 455"/>
                <a:gd name="T39" fmla="*/ 2147483647 h 197"/>
                <a:gd name="T40" fmla="*/ 2147483647 w 455"/>
                <a:gd name="T41" fmla="*/ 2147483647 h 197"/>
                <a:gd name="T42" fmla="*/ 2147483647 w 455"/>
                <a:gd name="T43" fmla="*/ 2147483647 h 197"/>
                <a:gd name="T44" fmla="*/ 2147483647 w 455"/>
                <a:gd name="T45" fmla="*/ 2147483647 h 197"/>
                <a:gd name="T46" fmla="*/ 2147483647 w 455"/>
                <a:gd name="T47" fmla="*/ 2147483647 h 197"/>
                <a:gd name="T48" fmla="*/ 0 w 455"/>
                <a:gd name="T49" fmla="*/ 2147483647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5"/>
                <a:gd name="T76" fmla="*/ 0 h 197"/>
                <a:gd name="T77" fmla="*/ 455 w 455"/>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5" h="197">
                  <a:moveTo>
                    <a:pt x="0" y="108"/>
                  </a:moveTo>
                  <a:lnTo>
                    <a:pt x="102" y="0"/>
                  </a:lnTo>
                  <a:lnTo>
                    <a:pt x="84" y="44"/>
                  </a:lnTo>
                  <a:lnTo>
                    <a:pt x="97" y="58"/>
                  </a:lnTo>
                  <a:lnTo>
                    <a:pt x="129" y="40"/>
                  </a:lnTo>
                  <a:lnTo>
                    <a:pt x="199" y="67"/>
                  </a:lnTo>
                  <a:lnTo>
                    <a:pt x="229" y="44"/>
                  </a:lnTo>
                  <a:lnTo>
                    <a:pt x="323" y="32"/>
                  </a:lnTo>
                  <a:lnTo>
                    <a:pt x="342" y="59"/>
                  </a:lnTo>
                  <a:lnTo>
                    <a:pt x="378" y="53"/>
                  </a:lnTo>
                  <a:lnTo>
                    <a:pt x="449" y="82"/>
                  </a:lnTo>
                  <a:lnTo>
                    <a:pt x="454" y="103"/>
                  </a:lnTo>
                  <a:lnTo>
                    <a:pt x="377" y="122"/>
                  </a:lnTo>
                  <a:lnTo>
                    <a:pt x="354" y="108"/>
                  </a:lnTo>
                  <a:lnTo>
                    <a:pt x="314" y="112"/>
                  </a:lnTo>
                  <a:lnTo>
                    <a:pt x="269" y="140"/>
                  </a:lnTo>
                  <a:lnTo>
                    <a:pt x="247" y="141"/>
                  </a:lnTo>
                  <a:lnTo>
                    <a:pt x="231" y="122"/>
                  </a:lnTo>
                  <a:lnTo>
                    <a:pt x="205" y="194"/>
                  </a:lnTo>
                  <a:lnTo>
                    <a:pt x="176" y="196"/>
                  </a:lnTo>
                  <a:lnTo>
                    <a:pt x="164" y="167"/>
                  </a:lnTo>
                  <a:lnTo>
                    <a:pt x="103" y="153"/>
                  </a:lnTo>
                  <a:lnTo>
                    <a:pt x="74" y="132"/>
                  </a:lnTo>
                  <a:lnTo>
                    <a:pt x="24" y="140"/>
                  </a:lnTo>
                  <a:lnTo>
                    <a:pt x="0" y="108"/>
                  </a:lnTo>
                </a:path>
              </a:pathLst>
            </a:custGeom>
            <a:solidFill>
              <a:srgbClr val="482C76"/>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35" name="Freeform 38">
              <a:extLst>
                <a:ext uri="{FF2B5EF4-FFF2-40B4-BE49-F238E27FC236}">
                  <a16:creationId xmlns:a16="http://schemas.microsoft.com/office/drawing/2014/main" xmlns="" id="{064CD9BD-A0A2-4E0C-8A7C-B4A4A26D88E2}"/>
                </a:ext>
              </a:extLst>
            </p:cNvPr>
            <p:cNvSpPr>
              <a:spLocks/>
            </p:cNvSpPr>
            <p:nvPr/>
          </p:nvSpPr>
          <p:spPr bwMode="auto">
            <a:xfrm>
              <a:off x="5897563" y="2192337"/>
              <a:ext cx="517525" cy="700088"/>
            </a:xfrm>
            <a:custGeom>
              <a:avLst/>
              <a:gdLst>
                <a:gd name="T0" fmla="*/ 2147483647 w 326"/>
                <a:gd name="T1" fmla="*/ 2147483647 h 441"/>
                <a:gd name="T2" fmla="*/ 2147483647 w 326"/>
                <a:gd name="T3" fmla="*/ 2147483647 h 441"/>
                <a:gd name="T4" fmla="*/ 2147483647 w 326"/>
                <a:gd name="T5" fmla="*/ 2147483647 h 441"/>
                <a:gd name="T6" fmla="*/ 2147483647 w 326"/>
                <a:gd name="T7" fmla="*/ 2147483647 h 441"/>
                <a:gd name="T8" fmla="*/ 2147483647 w 326"/>
                <a:gd name="T9" fmla="*/ 2147483647 h 441"/>
                <a:gd name="T10" fmla="*/ 2147483647 w 326"/>
                <a:gd name="T11" fmla="*/ 2147483647 h 441"/>
                <a:gd name="T12" fmla="*/ 0 w 326"/>
                <a:gd name="T13" fmla="*/ 2147483647 h 441"/>
                <a:gd name="T14" fmla="*/ 2147483647 w 326"/>
                <a:gd name="T15" fmla="*/ 2147483647 h 441"/>
                <a:gd name="T16" fmla="*/ 2147483647 w 326"/>
                <a:gd name="T17" fmla="*/ 2147483647 h 441"/>
                <a:gd name="T18" fmla="*/ 2147483647 w 326"/>
                <a:gd name="T19" fmla="*/ 2147483647 h 441"/>
                <a:gd name="T20" fmla="*/ 2147483647 w 326"/>
                <a:gd name="T21" fmla="*/ 2147483647 h 441"/>
                <a:gd name="T22" fmla="*/ 2147483647 w 326"/>
                <a:gd name="T23" fmla="*/ 2147483647 h 441"/>
                <a:gd name="T24" fmla="*/ 2147483647 w 326"/>
                <a:gd name="T25" fmla="*/ 2147483647 h 441"/>
                <a:gd name="T26" fmla="*/ 2147483647 w 326"/>
                <a:gd name="T27" fmla="*/ 2147483647 h 441"/>
                <a:gd name="T28" fmla="*/ 2147483647 w 326"/>
                <a:gd name="T29" fmla="*/ 2147483647 h 441"/>
                <a:gd name="T30" fmla="*/ 2147483647 w 326"/>
                <a:gd name="T31" fmla="*/ 2147483647 h 441"/>
                <a:gd name="T32" fmla="*/ 2147483647 w 326"/>
                <a:gd name="T33" fmla="*/ 2147483647 h 441"/>
                <a:gd name="T34" fmla="*/ 2147483647 w 326"/>
                <a:gd name="T35" fmla="*/ 2147483647 h 441"/>
                <a:gd name="T36" fmla="*/ 2147483647 w 326"/>
                <a:gd name="T37" fmla="*/ 2147483647 h 441"/>
                <a:gd name="T38" fmla="*/ 2147483647 w 326"/>
                <a:gd name="T39" fmla="*/ 2147483647 h 441"/>
                <a:gd name="T40" fmla="*/ 2147483647 w 326"/>
                <a:gd name="T41" fmla="*/ 2147483647 h 441"/>
                <a:gd name="T42" fmla="*/ 2147483647 w 326"/>
                <a:gd name="T43" fmla="*/ 2147483647 h 441"/>
                <a:gd name="T44" fmla="*/ 2147483647 w 326"/>
                <a:gd name="T45" fmla="*/ 2147483647 h 441"/>
                <a:gd name="T46" fmla="*/ 2147483647 w 326"/>
                <a:gd name="T47" fmla="*/ 2147483647 h 441"/>
                <a:gd name="T48" fmla="*/ 2147483647 w 326"/>
                <a:gd name="T49" fmla="*/ 2147483647 h 441"/>
                <a:gd name="T50" fmla="*/ 2147483647 w 326"/>
                <a:gd name="T51" fmla="*/ 2147483647 h 441"/>
                <a:gd name="T52" fmla="*/ 2147483647 w 326"/>
                <a:gd name="T53" fmla="*/ 2147483647 h 441"/>
                <a:gd name="T54" fmla="*/ 2147483647 w 326"/>
                <a:gd name="T55" fmla="*/ 2147483647 h 441"/>
                <a:gd name="T56" fmla="*/ 2147483647 w 326"/>
                <a:gd name="T57" fmla="*/ 2147483647 h 441"/>
                <a:gd name="T58" fmla="*/ 2147483647 w 326"/>
                <a:gd name="T59" fmla="*/ 2147483647 h 441"/>
                <a:gd name="T60" fmla="*/ 2147483647 w 326"/>
                <a:gd name="T61" fmla="*/ 2147483647 h 441"/>
                <a:gd name="T62" fmla="*/ 2147483647 w 326"/>
                <a:gd name="T63" fmla="*/ 2147483647 h 441"/>
                <a:gd name="T64" fmla="*/ 2147483647 w 326"/>
                <a:gd name="T65" fmla="*/ 2147483647 h 441"/>
                <a:gd name="T66" fmla="*/ 2147483647 w 326"/>
                <a:gd name="T67" fmla="*/ 2147483647 h 441"/>
                <a:gd name="T68" fmla="*/ 2147483647 w 326"/>
                <a:gd name="T69" fmla="*/ 2147483647 h 441"/>
                <a:gd name="T70" fmla="*/ 2147483647 w 326"/>
                <a:gd name="T71" fmla="*/ 2147483647 h 441"/>
                <a:gd name="T72" fmla="*/ 2147483647 w 326"/>
                <a:gd name="T73" fmla="*/ 2147483647 h 441"/>
                <a:gd name="T74" fmla="*/ 2147483647 w 326"/>
                <a:gd name="T75" fmla="*/ 2147483647 h 441"/>
                <a:gd name="T76" fmla="*/ 2147483647 w 326"/>
                <a:gd name="T77" fmla="*/ 2147483647 h 441"/>
                <a:gd name="T78" fmla="*/ 2147483647 w 326"/>
                <a:gd name="T79" fmla="*/ 2147483647 h 441"/>
                <a:gd name="T80" fmla="*/ 2147483647 w 326"/>
                <a:gd name="T81" fmla="*/ 2147483647 h 441"/>
                <a:gd name="T82" fmla="*/ 2147483647 w 326"/>
                <a:gd name="T83" fmla="*/ 0 h 441"/>
                <a:gd name="T84" fmla="*/ 2147483647 w 326"/>
                <a:gd name="T85" fmla="*/ 2147483647 h 4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6"/>
                <a:gd name="T130" fmla="*/ 0 h 441"/>
                <a:gd name="T131" fmla="*/ 326 w 326"/>
                <a:gd name="T132" fmla="*/ 441 h 4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6" h="441">
                  <a:moveTo>
                    <a:pt x="82" y="18"/>
                  </a:moveTo>
                  <a:lnTo>
                    <a:pt x="94" y="46"/>
                  </a:lnTo>
                  <a:lnTo>
                    <a:pt x="71" y="62"/>
                  </a:lnTo>
                  <a:lnTo>
                    <a:pt x="70" y="132"/>
                  </a:lnTo>
                  <a:lnTo>
                    <a:pt x="58" y="86"/>
                  </a:lnTo>
                  <a:lnTo>
                    <a:pt x="11" y="130"/>
                  </a:lnTo>
                  <a:lnTo>
                    <a:pt x="0" y="256"/>
                  </a:lnTo>
                  <a:lnTo>
                    <a:pt x="30" y="319"/>
                  </a:lnTo>
                  <a:lnTo>
                    <a:pt x="33" y="350"/>
                  </a:lnTo>
                  <a:lnTo>
                    <a:pt x="35" y="376"/>
                  </a:lnTo>
                  <a:lnTo>
                    <a:pt x="33" y="399"/>
                  </a:lnTo>
                  <a:lnTo>
                    <a:pt x="27" y="440"/>
                  </a:lnTo>
                  <a:lnTo>
                    <a:pt x="155" y="432"/>
                  </a:lnTo>
                  <a:lnTo>
                    <a:pt x="323" y="417"/>
                  </a:lnTo>
                  <a:lnTo>
                    <a:pt x="293" y="408"/>
                  </a:lnTo>
                  <a:lnTo>
                    <a:pt x="276" y="385"/>
                  </a:lnTo>
                  <a:lnTo>
                    <a:pt x="302" y="366"/>
                  </a:lnTo>
                  <a:lnTo>
                    <a:pt x="302" y="341"/>
                  </a:lnTo>
                  <a:lnTo>
                    <a:pt x="290" y="320"/>
                  </a:lnTo>
                  <a:lnTo>
                    <a:pt x="302" y="305"/>
                  </a:lnTo>
                  <a:lnTo>
                    <a:pt x="325" y="306"/>
                  </a:lnTo>
                  <a:lnTo>
                    <a:pt x="320" y="246"/>
                  </a:lnTo>
                  <a:lnTo>
                    <a:pt x="314" y="209"/>
                  </a:lnTo>
                  <a:lnTo>
                    <a:pt x="301" y="187"/>
                  </a:lnTo>
                  <a:lnTo>
                    <a:pt x="287" y="173"/>
                  </a:lnTo>
                  <a:lnTo>
                    <a:pt x="266" y="168"/>
                  </a:lnTo>
                  <a:lnTo>
                    <a:pt x="246" y="168"/>
                  </a:lnTo>
                  <a:lnTo>
                    <a:pt x="225" y="197"/>
                  </a:lnTo>
                  <a:lnTo>
                    <a:pt x="211" y="206"/>
                  </a:lnTo>
                  <a:lnTo>
                    <a:pt x="202" y="209"/>
                  </a:lnTo>
                  <a:lnTo>
                    <a:pt x="191" y="205"/>
                  </a:lnTo>
                  <a:lnTo>
                    <a:pt x="188" y="191"/>
                  </a:lnTo>
                  <a:lnTo>
                    <a:pt x="191" y="182"/>
                  </a:lnTo>
                  <a:lnTo>
                    <a:pt x="200" y="173"/>
                  </a:lnTo>
                  <a:lnTo>
                    <a:pt x="210" y="168"/>
                  </a:lnTo>
                  <a:lnTo>
                    <a:pt x="219" y="167"/>
                  </a:lnTo>
                  <a:lnTo>
                    <a:pt x="219" y="150"/>
                  </a:lnTo>
                  <a:lnTo>
                    <a:pt x="243" y="132"/>
                  </a:lnTo>
                  <a:lnTo>
                    <a:pt x="219" y="74"/>
                  </a:lnTo>
                  <a:lnTo>
                    <a:pt x="219" y="47"/>
                  </a:lnTo>
                  <a:lnTo>
                    <a:pt x="178" y="36"/>
                  </a:lnTo>
                  <a:lnTo>
                    <a:pt x="118" y="0"/>
                  </a:lnTo>
                  <a:lnTo>
                    <a:pt x="82" y="18"/>
                  </a:lnTo>
                </a:path>
              </a:pathLst>
            </a:custGeom>
            <a:solidFill>
              <a:srgbClr val="482C76"/>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36" name="Freeform 39">
              <a:extLst>
                <a:ext uri="{FF2B5EF4-FFF2-40B4-BE49-F238E27FC236}">
                  <a16:creationId xmlns:a16="http://schemas.microsoft.com/office/drawing/2014/main" xmlns="" id="{331696CB-A663-4906-A09A-145E28E1C9B5}"/>
                </a:ext>
              </a:extLst>
            </p:cNvPr>
            <p:cNvSpPr>
              <a:spLocks/>
            </p:cNvSpPr>
            <p:nvPr/>
          </p:nvSpPr>
          <p:spPr bwMode="auto">
            <a:xfrm>
              <a:off x="5337140" y="2810656"/>
              <a:ext cx="560291" cy="924409"/>
            </a:xfrm>
            <a:custGeom>
              <a:avLst/>
              <a:gdLst>
                <a:gd name="T0" fmla="*/ 2147483647 w 353"/>
                <a:gd name="T1" fmla="*/ 2147483647 h 582"/>
                <a:gd name="T2" fmla="*/ 2147483647 w 353"/>
                <a:gd name="T3" fmla="*/ 0 h 582"/>
                <a:gd name="T4" fmla="*/ 2147483647 w 353"/>
                <a:gd name="T5" fmla="*/ 2147483647 h 582"/>
                <a:gd name="T6" fmla="*/ 2147483647 w 353"/>
                <a:gd name="T7" fmla="*/ 2147483647 h 582"/>
                <a:gd name="T8" fmla="*/ 2147483647 w 353"/>
                <a:gd name="T9" fmla="*/ 2147483647 h 582"/>
                <a:gd name="T10" fmla="*/ 2147483647 w 353"/>
                <a:gd name="T11" fmla="*/ 2147483647 h 582"/>
                <a:gd name="T12" fmla="*/ 2147483647 w 353"/>
                <a:gd name="T13" fmla="*/ 2147483647 h 582"/>
                <a:gd name="T14" fmla="*/ 2147483647 w 353"/>
                <a:gd name="T15" fmla="*/ 2147483647 h 582"/>
                <a:gd name="T16" fmla="*/ 2147483647 w 353"/>
                <a:gd name="T17" fmla="*/ 2147483647 h 582"/>
                <a:gd name="T18" fmla="*/ 2147483647 w 353"/>
                <a:gd name="T19" fmla="*/ 2147483647 h 582"/>
                <a:gd name="T20" fmla="*/ 2147483647 w 353"/>
                <a:gd name="T21" fmla="*/ 2147483647 h 582"/>
                <a:gd name="T22" fmla="*/ 2147483647 w 353"/>
                <a:gd name="T23" fmla="*/ 2147483647 h 582"/>
                <a:gd name="T24" fmla="*/ 2147483647 w 353"/>
                <a:gd name="T25" fmla="*/ 2147483647 h 582"/>
                <a:gd name="T26" fmla="*/ 2147483647 w 353"/>
                <a:gd name="T27" fmla="*/ 2147483647 h 582"/>
                <a:gd name="T28" fmla="*/ 2147483647 w 353"/>
                <a:gd name="T29" fmla="*/ 2147483647 h 582"/>
                <a:gd name="T30" fmla="*/ 2147483647 w 353"/>
                <a:gd name="T31" fmla="*/ 2147483647 h 582"/>
                <a:gd name="T32" fmla="*/ 2147483647 w 353"/>
                <a:gd name="T33" fmla="*/ 2147483647 h 582"/>
                <a:gd name="T34" fmla="*/ 0 w 353"/>
                <a:gd name="T35" fmla="*/ 2147483647 h 582"/>
                <a:gd name="T36" fmla="*/ 2147483647 w 353"/>
                <a:gd name="T37" fmla="*/ 2147483647 h 582"/>
                <a:gd name="T38" fmla="*/ 2147483647 w 353"/>
                <a:gd name="T39" fmla="*/ 2147483647 h 582"/>
                <a:gd name="T40" fmla="*/ 2147483647 w 353"/>
                <a:gd name="T41" fmla="*/ 2147483647 h 582"/>
                <a:gd name="T42" fmla="*/ 2147483647 w 353"/>
                <a:gd name="T43" fmla="*/ 2147483647 h 582"/>
                <a:gd name="T44" fmla="*/ 2147483647 w 353"/>
                <a:gd name="T45" fmla="*/ 2147483647 h 5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3"/>
                <a:gd name="T70" fmla="*/ 0 h 582"/>
                <a:gd name="T71" fmla="*/ 353 w 353"/>
                <a:gd name="T72" fmla="*/ 582 h 5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3" h="582">
                  <a:moveTo>
                    <a:pt x="65" y="33"/>
                  </a:moveTo>
                  <a:lnTo>
                    <a:pt x="267" y="0"/>
                  </a:lnTo>
                  <a:lnTo>
                    <a:pt x="297" y="71"/>
                  </a:lnTo>
                  <a:lnTo>
                    <a:pt x="340" y="369"/>
                  </a:lnTo>
                  <a:lnTo>
                    <a:pt x="352" y="408"/>
                  </a:lnTo>
                  <a:lnTo>
                    <a:pt x="320" y="487"/>
                  </a:lnTo>
                  <a:lnTo>
                    <a:pt x="320" y="542"/>
                  </a:lnTo>
                  <a:lnTo>
                    <a:pt x="284" y="535"/>
                  </a:lnTo>
                  <a:lnTo>
                    <a:pt x="285" y="581"/>
                  </a:lnTo>
                  <a:lnTo>
                    <a:pt x="247" y="563"/>
                  </a:lnTo>
                  <a:lnTo>
                    <a:pt x="228" y="569"/>
                  </a:lnTo>
                  <a:lnTo>
                    <a:pt x="199" y="564"/>
                  </a:lnTo>
                  <a:lnTo>
                    <a:pt x="178" y="495"/>
                  </a:lnTo>
                  <a:lnTo>
                    <a:pt x="137" y="473"/>
                  </a:lnTo>
                  <a:lnTo>
                    <a:pt x="137" y="399"/>
                  </a:lnTo>
                  <a:lnTo>
                    <a:pt x="96" y="408"/>
                  </a:lnTo>
                  <a:lnTo>
                    <a:pt x="73" y="353"/>
                  </a:lnTo>
                  <a:lnTo>
                    <a:pt x="0" y="290"/>
                  </a:lnTo>
                  <a:lnTo>
                    <a:pt x="53" y="190"/>
                  </a:lnTo>
                  <a:lnTo>
                    <a:pt x="38" y="143"/>
                  </a:lnTo>
                  <a:lnTo>
                    <a:pt x="91" y="133"/>
                  </a:lnTo>
                  <a:lnTo>
                    <a:pt x="96" y="68"/>
                  </a:lnTo>
                  <a:lnTo>
                    <a:pt x="65" y="33"/>
                  </a:lnTo>
                </a:path>
              </a:pathLst>
            </a:custGeom>
            <a:solidFill>
              <a:srgbClr val="482C76"/>
            </a:solidFill>
            <a:ln w="12700" cap="rnd" cmpd="sng">
              <a:solidFill>
                <a:schemeClr val="tx1"/>
              </a:solidFill>
              <a:prstDash val="solid"/>
              <a:round/>
              <a:headEnd type="none" w="med" len="med"/>
              <a:tailEnd type="none" w="med" len="med"/>
            </a:ln>
          </p:spPr>
          <p:txBody>
            <a:bodyPr/>
            <a:lstStyle/>
            <a:p>
              <a:pPr defTabSz="913981">
                <a:defRPr/>
              </a:pPr>
              <a:endParaRPr lang="en-US" sz="1300" dirty="0">
                <a:solidFill>
                  <a:prstClr val="black"/>
                </a:solidFill>
              </a:endParaRPr>
            </a:p>
          </p:txBody>
        </p:sp>
        <p:sp>
          <p:nvSpPr>
            <p:cNvPr id="37" name="Freeform 40">
              <a:extLst>
                <a:ext uri="{FF2B5EF4-FFF2-40B4-BE49-F238E27FC236}">
                  <a16:creationId xmlns:a16="http://schemas.microsoft.com/office/drawing/2014/main" xmlns="" id="{50610241-A387-40C5-A165-FA695CBEAF1E}"/>
                </a:ext>
              </a:extLst>
            </p:cNvPr>
            <p:cNvSpPr>
              <a:spLocks/>
            </p:cNvSpPr>
            <p:nvPr/>
          </p:nvSpPr>
          <p:spPr bwMode="auto">
            <a:xfrm>
              <a:off x="4845050" y="3184525"/>
              <a:ext cx="885825" cy="731837"/>
            </a:xfrm>
            <a:custGeom>
              <a:avLst/>
              <a:gdLst>
                <a:gd name="T0" fmla="*/ 0 w 558"/>
                <a:gd name="T1" fmla="*/ 2147483647 h 461"/>
                <a:gd name="T2" fmla="*/ 2147483647 w 558"/>
                <a:gd name="T3" fmla="*/ 0 h 461"/>
                <a:gd name="T4" fmla="*/ 2147483647 w 558"/>
                <a:gd name="T5" fmla="*/ 0 h 461"/>
                <a:gd name="T6" fmla="*/ 2147483647 w 558"/>
                <a:gd name="T7" fmla="*/ 2147483647 h 461"/>
                <a:gd name="T8" fmla="*/ 2147483647 w 558"/>
                <a:gd name="T9" fmla="*/ 2147483647 h 461"/>
                <a:gd name="T10" fmla="*/ 2147483647 w 558"/>
                <a:gd name="T11" fmla="*/ 2147483647 h 461"/>
                <a:gd name="T12" fmla="*/ 2147483647 w 558"/>
                <a:gd name="T13" fmla="*/ 2147483647 h 461"/>
                <a:gd name="T14" fmla="*/ 2147483647 w 558"/>
                <a:gd name="T15" fmla="*/ 2147483647 h 461"/>
                <a:gd name="T16" fmla="*/ 2147483647 w 558"/>
                <a:gd name="T17" fmla="*/ 2147483647 h 461"/>
                <a:gd name="T18" fmla="*/ 2147483647 w 558"/>
                <a:gd name="T19" fmla="*/ 2147483647 h 461"/>
                <a:gd name="T20" fmla="*/ 2147483647 w 558"/>
                <a:gd name="T21" fmla="*/ 2147483647 h 461"/>
                <a:gd name="T22" fmla="*/ 2147483647 w 558"/>
                <a:gd name="T23" fmla="*/ 2147483647 h 461"/>
                <a:gd name="T24" fmla="*/ 2147483647 w 558"/>
                <a:gd name="T25" fmla="*/ 2147483647 h 461"/>
                <a:gd name="T26" fmla="*/ 2147483647 w 558"/>
                <a:gd name="T27" fmla="*/ 2147483647 h 461"/>
                <a:gd name="T28" fmla="*/ 2147483647 w 558"/>
                <a:gd name="T29" fmla="*/ 2147483647 h 461"/>
                <a:gd name="T30" fmla="*/ 2147483647 w 558"/>
                <a:gd name="T31" fmla="*/ 2147483647 h 461"/>
                <a:gd name="T32" fmla="*/ 2147483647 w 558"/>
                <a:gd name="T33" fmla="*/ 2147483647 h 461"/>
                <a:gd name="T34" fmla="*/ 2147483647 w 558"/>
                <a:gd name="T35" fmla="*/ 2147483647 h 461"/>
                <a:gd name="T36" fmla="*/ 2147483647 w 558"/>
                <a:gd name="T37" fmla="*/ 2147483647 h 461"/>
                <a:gd name="T38" fmla="*/ 2147483647 w 558"/>
                <a:gd name="T39" fmla="*/ 2147483647 h 461"/>
                <a:gd name="T40" fmla="*/ 2147483647 w 558"/>
                <a:gd name="T41" fmla="*/ 2147483647 h 461"/>
                <a:gd name="T42" fmla="*/ 2147483647 w 558"/>
                <a:gd name="T43" fmla="*/ 2147483647 h 461"/>
                <a:gd name="T44" fmla="*/ 2147483647 w 558"/>
                <a:gd name="T45" fmla="*/ 2147483647 h 461"/>
                <a:gd name="T46" fmla="*/ 2147483647 w 558"/>
                <a:gd name="T47" fmla="*/ 2147483647 h 461"/>
                <a:gd name="T48" fmla="*/ 2147483647 w 558"/>
                <a:gd name="T49" fmla="*/ 2147483647 h 461"/>
                <a:gd name="T50" fmla="*/ 0 w 558"/>
                <a:gd name="T51" fmla="*/ 2147483647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8"/>
                <a:gd name="T79" fmla="*/ 0 h 461"/>
                <a:gd name="T80" fmla="*/ 558 w 558"/>
                <a:gd name="T81" fmla="*/ 461 h 4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8" h="461">
                  <a:moveTo>
                    <a:pt x="0" y="15"/>
                  </a:moveTo>
                  <a:lnTo>
                    <a:pt x="244" y="0"/>
                  </a:lnTo>
                  <a:lnTo>
                    <a:pt x="295" y="0"/>
                  </a:lnTo>
                  <a:lnTo>
                    <a:pt x="335" y="14"/>
                  </a:lnTo>
                  <a:lnTo>
                    <a:pt x="313" y="53"/>
                  </a:lnTo>
                  <a:lnTo>
                    <a:pt x="384" y="118"/>
                  </a:lnTo>
                  <a:lnTo>
                    <a:pt x="407" y="173"/>
                  </a:lnTo>
                  <a:lnTo>
                    <a:pt x="450" y="159"/>
                  </a:lnTo>
                  <a:lnTo>
                    <a:pt x="448" y="237"/>
                  </a:lnTo>
                  <a:lnTo>
                    <a:pt x="490" y="260"/>
                  </a:lnTo>
                  <a:lnTo>
                    <a:pt x="510" y="328"/>
                  </a:lnTo>
                  <a:lnTo>
                    <a:pt x="540" y="334"/>
                  </a:lnTo>
                  <a:lnTo>
                    <a:pt x="557" y="363"/>
                  </a:lnTo>
                  <a:lnTo>
                    <a:pt x="519" y="402"/>
                  </a:lnTo>
                  <a:lnTo>
                    <a:pt x="507" y="448"/>
                  </a:lnTo>
                  <a:lnTo>
                    <a:pt x="454" y="460"/>
                  </a:lnTo>
                  <a:lnTo>
                    <a:pt x="468" y="410"/>
                  </a:lnTo>
                  <a:lnTo>
                    <a:pt x="259" y="428"/>
                  </a:lnTo>
                  <a:lnTo>
                    <a:pt x="109" y="446"/>
                  </a:lnTo>
                  <a:lnTo>
                    <a:pt x="100" y="398"/>
                  </a:lnTo>
                  <a:lnTo>
                    <a:pt x="89" y="250"/>
                  </a:lnTo>
                  <a:lnTo>
                    <a:pt x="88" y="170"/>
                  </a:lnTo>
                  <a:lnTo>
                    <a:pt x="38" y="134"/>
                  </a:lnTo>
                  <a:lnTo>
                    <a:pt x="56" y="100"/>
                  </a:lnTo>
                  <a:lnTo>
                    <a:pt x="32" y="82"/>
                  </a:lnTo>
                  <a:lnTo>
                    <a:pt x="0" y="15"/>
                  </a:lnTo>
                </a:path>
              </a:pathLst>
            </a:custGeom>
            <a:solidFill>
              <a:srgbClr val="5FC5D4"/>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38" name="Freeform 41">
              <a:extLst>
                <a:ext uri="{FF2B5EF4-FFF2-40B4-BE49-F238E27FC236}">
                  <a16:creationId xmlns:a16="http://schemas.microsoft.com/office/drawing/2014/main" xmlns="" id="{1E81D20B-2CE5-430D-90D0-87BC69028EF9}"/>
                </a:ext>
              </a:extLst>
            </p:cNvPr>
            <p:cNvSpPr>
              <a:spLocks/>
            </p:cNvSpPr>
            <p:nvPr/>
          </p:nvSpPr>
          <p:spPr bwMode="auto">
            <a:xfrm>
              <a:off x="5808663" y="2876550"/>
              <a:ext cx="438150" cy="712787"/>
            </a:xfrm>
            <a:custGeom>
              <a:avLst/>
              <a:gdLst>
                <a:gd name="T0" fmla="*/ 0 w 276"/>
                <a:gd name="T1" fmla="*/ 2147483647 h 449"/>
                <a:gd name="T2" fmla="*/ 2147483647 w 276"/>
                <a:gd name="T3" fmla="*/ 2147483647 h 449"/>
                <a:gd name="T4" fmla="*/ 2147483647 w 276"/>
                <a:gd name="T5" fmla="*/ 2147483647 h 449"/>
                <a:gd name="T6" fmla="*/ 2147483647 w 276"/>
                <a:gd name="T7" fmla="*/ 2147483647 h 449"/>
                <a:gd name="T8" fmla="*/ 2147483647 w 276"/>
                <a:gd name="T9" fmla="*/ 2147483647 h 449"/>
                <a:gd name="T10" fmla="*/ 2147483647 w 276"/>
                <a:gd name="T11" fmla="*/ 0 h 449"/>
                <a:gd name="T12" fmla="*/ 2147483647 w 276"/>
                <a:gd name="T13" fmla="*/ 2147483647 h 449"/>
                <a:gd name="T14" fmla="*/ 2147483647 w 276"/>
                <a:gd name="T15" fmla="*/ 2147483647 h 449"/>
                <a:gd name="T16" fmla="*/ 2147483647 w 276"/>
                <a:gd name="T17" fmla="*/ 2147483647 h 449"/>
                <a:gd name="T18" fmla="*/ 2147483647 w 276"/>
                <a:gd name="T19" fmla="*/ 2147483647 h 449"/>
                <a:gd name="T20" fmla="*/ 2147483647 w 276"/>
                <a:gd name="T21" fmla="*/ 2147483647 h 449"/>
                <a:gd name="T22" fmla="*/ 2147483647 w 276"/>
                <a:gd name="T23" fmla="*/ 2147483647 h 449"/>
                <a:gd name="T24" fmla="*/ 2147483647 w 276"/>
                <a:gd name="T25" fmla="*/ 2147483647 h 449"/>
                <a:gd name="T26" fmla="*/ 2147483647 w 276"/>
                <a:gd name="T27" fmla="*/ 2147483647 h 449"/>
                <a:gd name="T28" fmla="*/ 2147483647 w 276"/>
                <a:gd name="T29" fmla="*/ 2147483647 h 449"/>
                <a:gd name="T30" fmla="*/ 0 w 276"/>
                <a:gd name="T31" fmla="*/ 2147483647 h 4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6"/>
                <a:gd name="T49" fmla="*/ 0 h 449"/>
                <a:gd name="T50" fmla="*/ 276 w 276"/>
                <a:gd name="T51" fmla="*/ 449 h 4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6" h="449">
                  <a:moveTo>
                    <a:pt x="0" y="32"/>
                  </a:moveTo>
                  <a:lnTo>
                    <a:pt x="33" y="48"/>
                  </a:lnTo>
                  <a:lnTo>
                    <a:pt x="64" y="45"/>
                  </a:lnTo>
                  <a:lnTo>
                    <a:pt x="74" y="36"/>
                  </a:lnTo>
                  <a:lnTo>
                    <a:pt x="82" y="9"/>
                  </a:lnTo>
                  <a:lnTo>
                    <a:pt x="214" y="0"/>
                  </a:lnTo>
                  <a:lnTo>
                    <a:pt x="275" y="316"/>
                  </a:lnTo>
                  <a:lnTo>
                    <a:pt x="270" y="313"/>
                  </a:lnTo>
                  <a:lnTo>
                    <a:pt x="225" y="331"/>
                  </a:lnTo>
                  <a:lnTo>
                    <a:pt x="193" y="416"/>
                  </a:lnTo>
                  <a:lnTo>
                    <a:pt x="146" y="404"/>
                  </a:lnTo>
                  <a:lnTo>
                    <a:pt x="91" y="436"/>
                  </a:lnTo>
                  <a:lnTo>
                    <a:pt x="20" y="448"/>
                  </a:lnTo>
                  <a:lnTo>
                    <a:pt x="52" y="365"/>
                  </a:lnTo>
                  <a:lnTo>
                    <a:pt x="38" y="318"/>
                  </a:lnTo>
                  <a:lnTo>
                    <a:pt x="0" y="32"/>
                  </a:lnTo>
                </a:path>
              </a:pathLst>
            </a:custGeom>
            <a:solidFill>
              <a:srgbClr val="482C76"/>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39" name="Freeform 42">
              <a:extLst>
                <a:ext uri="{FF2B5EF4-FFF2-40B4-BE49-F238E27FC236}">
                  <a16:creationId xmlns:a16="http://schemas.microsoft.com/office/drawing/2014/main" xmlns="" id="{46C85F15-8B5C-4E44-99B4-9D9FACB60B9D}"/>
                </a:ext>
              </a:extLst>
            </p:cNvPr>
            <p:cNvSpPr>
              <a:spLocks/>
            </p:cNvSpPr>
            <p:nvPr/>
          </p:nvSpPr>
          <p:spPr bwMode="auto">
            <a:xfrm>
              <a:off x="6148388" y="2732087"/>
              <a:ext cx="557212" cy="644525"/>
            </a:xfrm>
            <a:custGeom>
              <a:avLst/>
              <a:gdLst>
                <a:gd name="T0" fmla="*/ 0 w 351"/>
                <a:gd name="T1" fmla="*/ 2147483647 h 406"/>
                <a:gd name="T2" fmla="*/ 2147483647 w 351"/>
                <a:gd name="T3" fmla="*/ 2147483647 h 406"/>
                <a:gd name="T4" fmla="*/ 2147483647 w 351"/>
                <a:gd name="T5" fmla="*/ 2147483647 h 406"/>
                <a:gd name="T6" fmla="*/ 2147483647 w 351"/>
                <a:gd name="T7" fmla="*/ 2147483647 h 406"/>
                <a:gd name="T8" fmla="*/ 2147483647 w 351"/>
                <a:gd name="T9" fmla="*/ 2147483647 h 406"/>
                <a:gd name="T10" fmla="*/ 2147483647 w 351"/>
                <a:gd name="T11" fmla="*/ 0 h 406"/>
                <a:gd name="T12" fmla="*/ 2147483647 w 351"/>
                <a:gd name="T13" fmla="*/ 2147483647 h 406"/>
                <a:gd name="T14" fmla="*/ 2147483647 w 351"/>
                <a:gd name="T15" fmla="*/ 2147483647 h 406"/>
                <a:gd name="T16" fmla="*/ 2147483647 w 351"/>
                <a:gd name="T17" fmla="*/ 2147483647 h 406"/>
                <a:gd name="T18" fmla="*/ 2147483647 w 351"/>
                <a:gd name="T19" fmla="*/ 2147483647 h 406"/>
                <a:gd name="T20" fmla="*/ 2147483647 w 351"/>
                <a:gd name="T21" fmla="*/ 2147483647 h 406"/>
                <a:gd name="T22" fmla="*/ 2147483647 w 351"/>
                <a:gd name="T23" fmla="*/ 2147483647 h 406"/>
                <a:gd name="T24" fmla="*/ 2147483647 w 351"/>
                <a:gd name="T25" fmla="*/ 2147483647 h 406"/>
                <a:gd name="T26" fmla="*/ 2147483647 w 351"/>
                <a:gd name="T27" fmla="*/ 2147483647 h 406"/>
                <a:gd name="T28" fmla="*/ 2147483647 w 351"/>
                <a:gd name="T29" fmla="*/ 2147483647 h 406"/>
                <a:gd name="T30" fmla="*/ 2147483647 w 351"/>
                <a:gd name="T31" fmla="*/ 2147483647 h 406"/>
                <a:gd name="T32" fmla="*/ 2147483647 w 351"/>
                <a:gd name="T33" fmla="*/ 2147483647 h 406"/>
                <a:gd name="T34" fmla="*/ 2147483647 w 351"/>
                <a:gd name="T35" fmla="*/ 2147483647 h 406"/>
                <a:gd name="T36" fmla="*/ 0 w 351"/>
                <a:gd name="T37" fmla="*/ 2147483647 h 4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1"/>
                <a:gd name="T58" fmla="*/ 0 h 406"/>
                <a:gd name="T59" fmla="*/ 351 w 351"/>
                <a:gd name="T60" fmla="*/ 406 h 4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1" h="406">
                  <a:moveTo>
                    <a:pt x="0" y="91"/>
                  </a:moveTo>
                  <a:lnTo>
                    <a:pt x="158" y="76"/>
                  </a:lnTo>
                  <a:lnTo>
                    <a:pt x="191" y="82"/>
                  </a:lnTo>
                  <a:lnTo>
                    <a:pt x="265" y="47"/>
                  </a:lnTo>
                  <a:lnTo>
                    <a:pt x="282" y="15"/>
                  </a:lnTo>
                  <a:lnTo>
                    <a:pt x="326" y="0"/>
                  </a:lnTo>
                  <a:lnTo>
                    <a:pt x="350" y="153"/>
                  </a:lnTo>
                  <a:lnTo>
                    <a:pt x="332" y="170"/>
                  </a:lnTo>
                  <a:lnTo>
                    <a:pt x="336" y="276"/>
                  </a:lnTo>
                  <a:lnTo>
                    <a:pt x="302" y="285"/>
                  </a:lnTo>
                  <a:lnTo>
                    <a:pt x="282" y="344"/>
                  </a:lnTo>
                  <a:lnTo>
                    <a:pt x="255" y="337"/>
                  </a:lnTo>
                  <a:lnTo>
                    <a:pt x="245" y="405"/>
                  </a:lnTo>
                  <a:lnTo>
                    <a:pt x="206" y="376"/>
                  </a:lnTo>
                  <a:lnTo>
                    <a:pt x="129" y="394"/>
                  </a:lnTo>
                  <a:lnTo>
                    <a:pt x="95" y="369"/>
                  </a:lnTo>
                  <a:lnTo>
                    <a:pt x="52" y="367"/>
                  </a:lnTo>
                  <a:lnTo>
                    <a:pt x="29" y="253"/>
                  </a:lnTo>
                  <a:lnTo>
                    <a:pt x="0" y="91"/>
                  </a:lnTo>
                </a:path>
              </a:pathLst>
            </a:custGeom>
            <a:solidFill>
              <a:srgbClr val="482C76"/>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40" name="Freeform 43">
              <a:extLst>
                <a:ext uri="{FF2B5EF4-FFF2-40B4-BE49-F238E27FC236}">
                  <a16:creationId xmlns:a16="http://schemas.microsoft.com/office/drawing/2014/main" xmlns="" id="{4727FEBB-B2F6-43A8-99A6-2A389496B0A2}"/>
                </a:ext>
              </a:extLst>
            </p:cNvPr>
            <p:cNvSpPr>
              <a:spLocks/>
            </p:cNvSpPr>
            <p:nvPr/>
          </p:nvSpPr>
          <p:spPr bwMode="auto">
            <a:xfrm>
              <a:off x="5653088" y="3311525"/>
              <a:ext cx="981075" cy="546100"/>
            </a:xfrm>
            <a:custGeom>
              <a:avLst/>
              <a:gdLst>
                <a:gd name="T0" fmla="*/ 0 w 618"/>
                <a:gd name="T1" fmla="*/ 2147483647 h 344"/>
                <a:gd name="T2" fmla="*/ 2147483647 w 618"/>
                <a:gd name="T3" fmla="*/ 2147483647 h 344"/>
                <a:gd name="T4" fmla="*/ 2147483647 w 618"/>
                <a:gd name="T5" fmla="*/ 2147483647 h 344"/>
                <a:gd name="T6" fmla="*/ 2147483647 w 618"/>
                <a:gd name="T7" fmla="*/ 2147483647 h 344"/>
                <a:gd name="T8" fmla="*/ 2147483647 w 618"/>
                <a:gd name="T9" fmla="*/ 2147483647 h 344"/>
                <a:gd name="T10" fmla="*/ 2147483647 w 618"/>
                <a:gd name="T11" fmla="*/ 2147483647 h 344"/>
                <a:gd name="T12" fmla="*/ 2147483647 w 618"/>
                <a:gd name="T13" fmla="*/ 2147483647 h 344"/>
                <a:gd name="T14" fmla="*/ 2147483647 w 618"/>
                <a:gd name="T15" fmla="*/ 2147483647 h 344"/>
                <a:gd name="T16" fmla="*/ 2147483647 w 618"/>
                <a:gd name="T17" fmla="*/ 2147483647 h 344"/>
                <a:gd name="T18" fmla="*/ 2147483647 w 618"/>
                <a:gd name="T19" fmla="*/ 2147483647 h 344"/>
                <a:gd name="T20" fmla="*/ 2147483647 w 618"/>
                <a:gd name="T21" fmla="*/ 2147483647 h 344"/>
                <a:gd name="T22" fmla="*/ 2147483647 w 618"/>
                <a:gd name="T23" fmla="*/ 2147483647 h 344"/>
                <a:gd name="T24" fmla="*/ 2147483647 w 618"/>
                <a:gd name="T25" fmla="*/ 2147483647 h 344"/>
                <a:gd name="T26" fmla="*/ 2147483647 w 618"/>
                <a:gd name="T27" fmla="*/ 2147483647 h 344"/>
                <a:gd name="T28" fmla="*/ 2147483647 w 618"/>
                <a:gd name="T29" fmla="*/ 0 h 344"/>
                <a:gd name="T30" fmla="*/ 2147483647 w 618"/>
                <a:gd name="T31" fmla="*/ 2147483647 h 344"/>
                <a:gd name="T32" fmla="*/ 2147483647 w 618"/>
                <a:gd name="T33" fmla="*/ 2147483647 h 344"/>
                <a:gd name="T34" fmla="*/ 2147483647 w 618"/>
                <a:gd name="T35" fmla="*/ 2147483647 h 344"/>
                <a:gd name="T36" fmla="*/ 2147483647 w 618"/>
                <a:gd name="T37" fmla="*/ 2147483647 h 344"/>
                <a:gd name="T38" fmla="*/ 2147483647 w 618"/>
                <a:gd name="T39" fmla="*/ 2147483647 h 344"/>
                <a:gd name="T40" fmla="*/ 2147483647 w 618"/>
                <a:gd name="T41" fmla="*/ 2147483647 h 344"/>
                <a:gd name="T42" fmla="*/ 2147483647 w 618"/>
                <a:gd name="T43" fmla="*/ 2147483647 h 344"/>
                <a:gd name="T44" fmla="*/ 2147483647 w 618"/>
                <a:gd name="T45" fmla="*/ 2147483647 h 344"/>
                <a:gd name="T46" fmla="*/ 2147483647 w 618"/>
                <a:gd name="T47" fmla="*/ 2147483647 h 344"/>
                <a:gd name="T48" fmla="*/ 2147483647 w 618"/>
                <a:gd name="T49" fmla="*/ 2147483647 h 344"/>
                <a:gd name="T50" fmla="*/ 2147483647 w 618"/>
                <a:gd name="T51" fmla="*/ 2147483647 h 344"/>
                <a:gd name="T52" fmla="*/ 2147483647 w 618"/>
                <a:gd name="T53" fmla="*/ 2147483647 h 344"/>
                <a:gd name="T54" fmla="*/ 2147483647 w 618"/>
                <a:gd name="T55" fmla="*/ 2147483647 h 344"/>
                <a:gd name="T56" fmla="*/ 0 w 618"/>
                <a:gd name="T57" fmla="*/ 2147483647 h 3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8"/>
                <a:gd name="T88" fmla="*/ 0 h 344"/>
                <a:gd name="T89" fmla="*/ 618 w 618"/>
                <a:gd name="T90" fmla="*/ 344 h 3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8" h="344">
                  <a:moveTo>
                    <a:pt x="0" y="343"/>
                  </a:moveTo>
                  <a:lnTo>
                    <a:pt x="150" y="322"/>
                  </a:lnTo>
                  <a:lnTo>
                    <a:pt x="150" y="307"/>
                  </a:lnTo>
                  <a:lnTo>
                    <a:pt x="509" y="253"/>
                  </a:lnTo>
                  <a:lnTo>
                    <a:pt x="521" y="228"/>
                  </a:lnTo>
                  <a:lnTo>
                    <a:pt x="572" y="211"/>
                  </a:lnTo>
                  <a:lnTo>
                    <a:pt x="578" y="184"/>
                  </a:lnTo>
                  <a:lnTo>
                    <a:pt x="600" y="175"/>
                  </a:lnTo>
                  <a:lnTo>
                    <a:pt x="617" y="134"/>
                  </a:lnTo>
                  <a:lnTo>
                    <a:pt x="567" y="93"/>
                  </a:lnTo>
                  <a:lnTo>
                    <a:pt x="558" y="38"/>
                  </a:lnTo>
                  <a:lnTo>
                    <a:pt x="518" y="11"/>
                  </a:lnTo>
                  <a:lnTo>
                    <a:pt x="438" y="26"/>
                  </a:lnTo>
                  <a:lnTo>
                    <a:pt x="400" y="2"/>
                  </a:lnTo>
                  <a:lnTo>
                    <a:pt x="364" y="0"/>
                  </a:lnTo>
                  <a:lnTo>
                    <a:pt x="371" y="38"/>
                  </a:lnTo>
                  <a:lnTo>
                    <a:pt x="321" y="58"/>
                  </a:lnTo>
                  <a:lnTo>
                    <a:pt x="288" y="143"/>
                  </a:lnTo>
                  <a:lnTo>
                    <a:pt x="243" y="129"/>
                  </a:lnTo>
                  <a:lnTo>
                    <a:pt x="188" y="161"/>
                  </a:lnTo>
                  <a:lnTo>
                    <a:pt x="118" y="173"/>
                  </a:lnTo>
                  <a:lnTo>
                    <a:pt x="118" y="222"/>
                  </a:lnTo>
                  <a:lnTo>
                    <a:pt x="83" y="220"/>
                  </a:lnTo>
                  <a:lnTo>
                    <a:pt x="85" y="263"/>
                  </a:lnTo>
                  <a:lnTo>
                    <a:pt x="49" y="246"/>
                  </a:lnTo>
                  <a:lnTo>
                    <a:pt x="27" y="253"/>
                  </a:lnTo>
                  <a:lnTo>
                    <a:pt x="45" y="282"/>
                  </a:lnTo>
                  <a:lnTo>
                    <a:pt x="8" y="320"/>
                  </a:lnTo>
                  <a:lnTo>
                    <a:pt x="0" y="343"/>
                  </a:lnTo>
                </a:path>
              </a:pathLst>
            </a:custGeom>
            <a:solidFill>
              <a:srgbClr val="482C76"/>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41" name="Freeform 44">
              <a:extLst>
                <a:ext uri="{FF2B5EF4-FFF2-40B4-BE49-F238E27FC236}">
                  <a16:creationId xmlns:a16="http://schemas.microsoft.com/office/drawing/2014/main" xmlns="" id="{BB3BFF93-28EB-4AEE-990E-F30E7C00099D}"/>
                </a:ext>
              </a:extLst>
            </p:cNvPr>
            <p:cNvSpPr>
              <a:spLocks/>
            </p:cNvSpPr>
            <p:nvPr/>
          </p:nvSpPr>
          <p:spPr bwMode="auto">
            <a:xfrm>
              <a:off x="5588000" y="3663950"/>
              <a:ext cx="1130300" cy="412750"/>
            </a:xfrm>
            <a:custGeom>
              <a:avLst/>
              <a:gdLst>
                <a:gd name="T0" fmla="*/ 2147483647 w 712"/>
                <a:gd name="T1" fmla="*/ 2147483647 h 260"/>
                <a:gd name="T2" fmla="*/ 2147483647 w 712"/>
                <a:gd name="T3" fmla="*/ 2147483647 h 260"/>
                <a:gd name="T4" fmla="*/ 2147483647 w 712"/>
                <a:gd name="T5" fmla="*/ 2147483647 h 260"/>
                <a:gd name="T6" fmla="*/ 2147483647 w 712"/>
                <a:gd name="T7" fmla="*/ 2147483647 h 260"/>
                <a:gd name="T8" fmla="*/ 0 w 712"/>
                <a:gd name="T9" fmla="*/ 2147483647 h 260"/>
                <a:gd name="T10" fmla="*/ 2147483647 w 712"/>
                <a:gd name="T11" fmla="*/ 2147483647 h 260"/>
                <a:gd name="T12" fmla="*/ 2147483647 w 712"/>
                <a:gd name="T13" fmla="*/ 2147483647 h 260"/>
                <a:gd name="T14" fmla="*/ 2147483647 w 712"/>
                <a:gd name="T15" fmla="*/ 2147483647 h 260"/>
                <a:gd name="T16" fmla="*/ 2147483647 w 712"/>
                <a:gd name="T17" fmla="*/ 2147483647 h 260"/>
                <a:gd name="T18" fmla="*/ 2147483647 w 712"/>
                <a:gd name="T19" fmla="*/ 2147483647 h 260"/>
                <a:gd name="T20" fmla="*/ 2147483647 w 712"/>
                <a:gd name="T21" fmla="*/ 2147483647 h 260"/>
                <a:gd name="T22" fmla="*/ 2147483647 w 712"/>
                <a:gd name="T23" fmla="*/ 0 h 260"/>
                <a:gd name="T24" fmla="*/ 2147483647 w 712"/>
                <a:gd name="T25" fmla="*/ 2147483647 h 260"/>
                <a:gd name="T26" fmla="*/ 2147483647 w 712"/>
                <a:gd name="T27" fmla="*/ 2147483647 h 260"/>
                <a:gd name="T28" fmla="*/ 2147483647 w 712"/>
                <a:gd name="T29" fmla="*/ 2147483647 h 260"/>
                <a:gd name="T30" fmla="*/ 2147483647 w 712"/>
                <a:gd name="T31" fmla="*/ 2147483647 h 2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2"/>
                <a:gd name="T49" fmla="*/ 0 h 260"/>
                <a:gd name="T50" fmla="*/ 712 w 712"/>
                <a:gd name="T51" fmla="*/ 260 h 2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2" h="260">
                  <a:moveTo>
                    <a:pt x="42" y="118"/>
                  </a:moveTo>
                  <a:lnTo>
                    <a:pt x="42" y="123"/>
                  </a:lnTo>
                  <a:lnTo>
                    <a:pt x="30" y="147"/>
                  </a:lnTo>
                  <a:lnTo>
                    <a:pt x="44" y="180"/>
                  </a:lnTo>
                  <a:lnTo>
                    <a:pt x="0" y="209"/>
                  </a:lnTo>
                  <a:lnTo>
                    <a:pt x="9" y="259"/>
                  </a:lnTo>
                  <a:lnTo>
                    <a:pt x="196" y="244"/>
                  </a:lnTo>
                  <a:lnTo>
                    <a:pt x="417" y="218"/>
                  </a:lnTo>
                  <a:lnTo>
                    <a:pt x="528" y="198"/>
                  </a:lnTo>
                  <a:lnTo>
                    <a:pt x="550" y="132"/>
                  </a:lnTo>
                  <a:lnTo>
                    <a:pt x="590" y="129"/>
                  </a:lnTo>
                  <a:lnTo>
                    <a:pt x="711" y="0"/>
                  </a:lnTo>
                  <a:lnTo>
                    <a:pt x="553" y="32"/>
                  </a:lnTo>
                  <a:lnTo>
                    <a:pt x="186" y="85"/>
                  </a:lnTo>
                  <a:lnTo>
                    <a:pt x="189" y="100"/>
                  </a:lnTo>
                  <a:lnTo>
                    <a:pt x="42" y="118"/>
                  </a:lnTo>
                </a:path>
              </a:pathLst>
            </a:custGeom>
            <a:solidFill>
              <a:srgbClr val="F2BA1C"/>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42" name="Freeform 45">
              <a:extLst>
                <a:ext uri="{FF2B5EF4-FFF2-40B4-BE49-F238E27FC236}">
                  <a16:creationId xmlns:a16="http://schemas.microsoft.com/office/drawing/2014/main" xmlns="" id="{2120F66E-F41F-4059-82FE-0531A8B95210}"/>
                </a:ext>
              </a:extLst>
            </p:cNvPr>
            <p:cNvSpPr>
              <a:spLocks/>
            </p:cNvSpPr>
            <p:nvPr/>
          </p:nvSpPr>
          <p:spPr bwMode="auto">
            <a:xfrm>
              <a:off x="5476875" y="4043362"/>
              <a:ext cx="465138" cy="809625"/>
            </a:xfrm>
            <a:custGeom>
              <a:avLst/>
              <a:gdLst>
                <a:gd name="T0" fmla="*/ 2147483647 w 293"/>
                <a:gd name="T1" fmla="*/ 2147483647 h 510"/>
                <a:gd name="T2" fmla="*/ 2147483647 w 293"/>
                <a:gd name="T3" fmla="*/ 2147483647 h 510"/>
                <a:gd name="T4" fmla="*/ 0 w 293"/>
                <a:gd name="T5" fmla="*/ 2147483647 h 510"/>
                <a:gd name="T6" fmla="*/ 2147483647 w 293"/>
                <a:gd name="T7" fmla="*/ 2147483647 h 510"/>
                <a:gd name="T8" fmla="*/ 2147483647 w 293"/>
                <a:gd name="T9" fmla="*/ 2147483647 h 510"/>
                <a:gd name="T10" fmla="*/ 2147483647 w 293"/>
                <a:gd name="T11" fmla="*/ 2147483647 h 510"/>
                <a:gd name="T12" fmla="*/ 2147483647 w 293"/>
                <a:gd name="T13" fmla="*/ 2147483647 h 510"/>
                <a:gd name="T14" fmla="*/ 2147483647 w 293"/>
                <a:gd name="T15" fmla="*/ 2147483647 h 510"/>
                <a:gd name="T16" fmla="*/ 2147483647 w 293"/>
                <a:gd name="T17" fmla="*/ 2147483647 h 510"/>
                <a:gd name="T18" fmla="*/ 2147483647 w 293"/>
                <a:gd name="T19" fmla="*/ 2147483647 h 510"/>
                <a:gd name="T20" fmla="*/ 2147483647 w 293"/>
                <a:gd name="T21" fmla="*/ 2147483647 h 510"/>
                <a:gd name="T22" fmla="*/ 2147483647 w 293"/>
                <a:gd name="T23" fmla="*/ 2147483647 h 510"/>
                <a:gd name="T24" fmla="*/ 2147483647 w 293"/>
                <a:gd name="T25" fmla="*/ 2147483647 h 510"/>
                <a:gd name="T26" fmla="*/ 2147483647 w 293"/>
                <a:gd name="T27" fmla="*/ 0 h 510"/>
                <a:gd name="T28" fmla="*/ 2147483647 w 293"/>
                <a:gd name="T29" fmla="*/ 2147483647 h 5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3"/>
                <a:gd name="T46" fmla="*/ 0 h 510"/>
                <a:gd name="T47" fmla="*/ 293 w 293"/>
                <a:gd name="T48" fmla="*/ 510 h 5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3" h="510">
                  <a:moveTo>
                    <a:pt x="82" y="17"/>
                  </a:moveTo>
                  <a:lnTo>
                    <a:pt x="38" y="103"/>
                  </a:lnTo>
                  <a:lnTo>
                    <a:pt x="0" y="160"/>
                  </a:lnTo>
                  <a:lnTo>
                    <a:pt x="12" y="226"/>
                  </a:lnTo>
                  <a:lnTo>
                    <a:pt x="58" y="318"/>
                  </a:lnTo>
                  <a:lnTo>
                    <a:pt x="23" y="410"/>
                  </a:lnTo>
                  <a:lnTo>
                    <a:pt x="8" y="459"/>
                  </a:lnTo>
                  <a:lnTo>
                    <a:pt x="178" y="439"/>
                  </a:lnTo>
                  <a:lnTo>
                    <a:pt x="186" y="501"/>
                  </a:lnTo>
                  <a:lnTo>
                    <a:pt x="221" y="509"/>
                  </a:lnTo>
                  <a:lnTo>
                    <a:pt x="230" y="477"/>
                  </a:lnTo>
                  <a:lnTo>
                    <a:pt x="292" y="468"/>
                  </a:lnTo>
                  <a:lnTo>
                    <a:pt x="278" y="365"/>
                  </a:lnTo>
                  <a:lnTo>
                    <a:pt x="275" y="0"/>
                  </a:lnTo>
                  <a:lnTo>
                    <a:pt x="82" y="17"/>
                  </a:lnTo>
                </a:path>
              </a:pathLst>
            </a:custGeom>
            <a:solidFill>
              <a:srgbClr val="F2BA1C"/>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43" name="Freeform 46">
              <a:extLst>
                <a:ext uri="{FF2B5EF4-FFF2-40B4-BE49-F238E27FC236}">
                  <a16:creationId xmlns:a16="http://schemas.microsoft.com/office/drawing/2014/main" xmlns="" id="{8DBCCDF8-2CDD-4F80-83F2-36113A9C5385}"/>
                </a:ext>
              </a:extLst>
            </p:cNvPr>
            <p:cNvSpPr>
              <a:spLocks/>
            </p:cNvSpPr>
            <p:nvPr/>
          </p:nvSpPr>
          <p:spPr bwMode="auto">
            <a:xfrm>
              <a:off x="5910263" y="4006850"/>
              <a:ext cx="525462" cy="812800"/>
            </a:xfrm>
            <a:custGeom>
              <a:avLst/>
              <a:gdLst>
                <a:gd name="T0" fmla="*/ 0 w 331"/>
                <a:gd name="T1" fmla="*/ 2147483647 h 512"/>
                <a:gd name="T2" fmla="*/ 2147483647 w 331"/>
                <a:gd name="T3" fmla="*/ 0 h 512"/>
                <a:gd name="T4" fmla="*/ 2147483647 w 331"/>
                <a:gd name="T5" fmla="*/ 2147483647 h 512"/>
                <a:gd name="T6" fmla="*/ 2147483647 w 331"/>
                <a:gd name="T7" fmla="*/ 2147483647 h 512"/>
                <a:gd name="T8" fmla="*/ 2147483647 w 331"/>
                <a:gd name="T9" fmla="*/ 2147483647 h 512"/>
                <a:gd name="T10" fmla="*/ 2147483647 w 331"/>
                <a:gd name="T11" fmla="*/ 2147483647 h 512"/>
                <a:gd name="T12" fmla="*/ 2147483647 w 331"/>
                <a:gd name="T13" fmla="*/ 2147483647 h 512"/>
                <a:gd name="T14" fmla="*/ 2147483647 w 331"/>
                <a:gd name="T15" fmla="*/ 2147483647 h 512"/>
                <a:gd name="T16" fmla="*/ 2147483647 w 331"/>
                <a:gd name="T17" fmla="*/ 2147483647 h 512"/>
                <a:gd name="T18" fmla="*/ 2147483647 w 331"/>
                <a:gd name="T19" fmla="*/ 2147483647 h 512"/>
                <a:gd name="T20" fmla="*/ 2147483647 w 331"/>
                <a:gd name="T21" fmla="*/ 2147483647 h 512"/>
                <a:gd name="T22" fmla="*/ 2147483647 w 331"/>
                <a:gd name="T23" fmla="*/ 2147483647 h 512"/>
                <a:gd name="T24" fmla="*/ 2147483647 w 331"/>
                <a:gd name="T25" fmla="*/ 2147483647 h 512"/>
                <a:gd name="T26" fmla="*/ 2147483647 w 331"/>
                <a:gd name="T27" fmla="*/ 2147483647 h 512"/>
                <a:gd name="T28" fmla="*/ 0 w 331"/>
                <a:gd name="T29" fmla="*/ 2147483647 h 5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1"/>
                <a:gd name="T46" fmla="*/ 0 h 512"/>
                <a:gd name="T47" fmla="*/ 331 w 331"/>
                <a:gd name="T48" fmla="*/ 512 h 5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1" h="512">
                  <a:moveTo>
                    <a:pt x="0" y="26"/>
                  </a:moveTo>
                  <a:lnTo>
                    <a:pt x="214" y="0"/>
                  </a:lnTo>
                  <a:lnTo>
                    <a:pt x="283" y="236"/>
                  </a:lnTo>
                  <a:lnTo>
                    <a:pt x="330" y="274"/>
                  </a:lnTo>
                  <a:lnTo>
                    <a:pt x="292" y="343"/>
                  </a:lnTo>
                  <a:lnTo>
                    <a:pt x="328" y="410"/>
                  </a:lnTo>
                  <a:lnTo>
                    <a:pt x="109" y="434"/>
                  </a:lnTo>
                  <a:lnTo>
                    <a:pt x="119" y="491"/>
                  </a:lnTo>
                  <a:lnTo>
                    <a:pt x="87" y="511"/>
                  </a:lnTo>
                  <a:lnTo>
                    <a:pt x="61" y="438"/>
                  </a:lnTo>
                  <a:lnTo>
                    <a:pt x="46" y="497"/>
                  </a:lnTo>
                  <a:lnTo>
                    <a:pt x="18" y="491"/>
                  </a:lnTo>
                  <a:lnTo>
                    <a:pt x="9" y="432"/>
                  </a:lnTo>
                  <a:lnTo>
                    <a:pt x="2" y="381"/>
                  </a:lnTo>
                  <a:lnTo>
                    <a:pt x="0" y="26"/>
                  </a:lnTo>
                </a:path>
              </a:pathLst>
            </a:custGeom>
            <a:solidFill>
              <a:srgbClr val="F2BA1C"/>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44" name="Freeform 47">
              <a:extLst>
                <a:ext uri="{FF2B5EF4-FFF2-40B4-BE49-F238E27FC236}">
                  <a16:creationId xmlns:a16="http://schemas.microsoft.com/office/drawing/2014/main" xmlns="" id="{C87F9E1B-9D41-49F4-BC1C-97CBCAC62993}"/>
                </a:ext>
              </a:extLst>
            </p:cNvPr>
            <p:cNvSpPr>
              <a:spLocks/>
            </p:cNvSpPr>
            <p:nvPr/>
          </p:nvSpPr>
          <p:spPr bwMode="auto">
            <a:xfrm>
              <a:off x="6248400" y="3966007"/>
              <a:ext cx="723900" cy="750888"/>
            </a:xfrm>
            <a:custGeom>
              <a:avLst/>
              <a:gdLst>
                <a:gd name="T0" fmla="*/ 0 w 456"/>
                <a:gd name="T1" fmla="*/ 2147483647 h 473"/>
                <a:gd name="T2" fmla="*/ 2147483647 w 456"/>
                <a:gd name="T3" fmla="*/ 2147483647 h 473"/>
                <a:gd name="T4" fmla="*/ 2147483647 w 456"/>
                <a:gd name="T5" fmla="*/ 2147483647 h 473"/>
                <a:gd name="T6" fmla="*/ 2147483647 w 456"/>
                <a:gd name="T7" fmla="*/ 0 h 473"/>
                <a:gd name="T8" fmla="*/ 2147483647 w 456"/>
                <a:gd name="T9" fmla="*/ 2147483647 h 473"/>
                <a:gd name="T10" fmla="*/ 2147483647 w 456"/>
                <a:gd name="T11" fmla="*/ 2147483647 h 473"/>
                <a:gd name="T12" fmla="*/ 2147483647 w 456"/>
                <a:gd name="T13" fmla="*/ 2147483647 h 473"/>
                <a:gd name="T14" fmla="*/ 2147483647 w 456"/>
                <a:gd name="T15" fmla="*/ 2147483647 h 473"/>
                <a:gd name="T16" fmla="*/ 2147483647 w 456"/>
                <a:gd name="T17" fmla="*/ 2147483647 h 473"/>
                <a:gd name="T18" fmla="*/ 2147483647 w 456"/>
                <a:gd name="T19" fmla="*/ 2147483647 h 473"/>
                <a:gd name="T20" fmla="*/ 2147483647 w 456"/>
                <a:gd name="T21" fmla="*/ 2147483647 h 473"/>
                <a:gd name="T22" fmla="*/ 2147483647 w 456"/>
                <a:gd name="T23" fmla="*/ 2147483647 h 473"/>
                <a:gd name="T24" fmla="*/ 2147483647 w 456"/>
                <a:gd name="T25" fmla="*/ 2147483647 h 473"/>
                <a:gd name="T26" fmla="*/ 2147483647 w 456"/>
                <a:gd name="T27" fmla="*/ 2147483647 h 473"/>
                <a:gd name="T28" fmla="*/ 2147483647 w 456"/>
                <a:gd name="T29" fmla="*/ 2147483647 h 473"/>
                <a:gd name="T30" fmla="*/ 2147483647 w 456"/>
                <a:gd name="T31" fmla="*/ 2147483647 h 473"/>
                <a:gd name="T32" fmla="*/ 2147483647 w 456"/>
                <a:gd name="T33" fmla="*/ 2147483647 h 473"/>
                <a:gd name="T34" fmla="*/ 2147483647 w 456"/>
                <a:gd name="T35" fmla="*/ 2147483647 h 473"/>
                <a:gd name="T36" fmla="*/ 0 w 456"/>
                <a:gd name="T37" fmla="*/ 2147483647 h 4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6"/>
                <a:gd name="T58" fmla="*/ 0 h 473"/>
                <a:gd name="T59" fmla="*/ 456 w 456"/>
                <a:gd name="T60" fmla="*/ 473 h 4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6" h="473">
                  <a:moveTo>
                    <a:pt x="0" y="29"/>
                  </a:moveTo>
                  <a:lnTo>
                    <a:pt x="5" y="29"/>
                  </a:lnTo>
                  <a:lnTo>
                    <a:pt x="111" y="9"/>
                  </a:lnTo>
                  <a:lnTo>
                    <a:pt x="205" y="0"/>
                  </a:lnTo>
                  <a:lnTo>
                    <a:pt x="191" y="24"/>
                  </a:lnTo>
                  <a:lnTo>
                    <a:pt x="220" y="24"/>
                  </a:lnTo>
                  <a:lnTo>
                    <a:pt x="382" y="170"/>
                  </a:lnTo>
                  <a:lnTo>
                    <a:pt x="446" y="264"/>
                  </a:lnTo>
                  <a:lnTo>
                    <a:pt x="455" y="328"/>
                  </a:lnTo>
                  <a:lnTo>
                    <a:pt x="434" y="343"/>
                  </a:lnTo>
                  <a:lnTo>
                    <a:pt x="446" y="407"/>
                  </a:lnTo>
                  <a:lnTo>
                    <a:pt x="400" y="410"/>
                  </a:lnTo>
                  <a:lnTo>
                    <a:pt x="400" y="464"/>
                  </a:lnTo>
                  <a:lnTo>
                    <a:pt x="364" y="437"/>
                  </a:lnTo>
                  <a:lnTo>
                    <a:pt x="130" y="472"/>
                  </a:lnTo>
                  <a:lnTo>
                    <a:pt x="77" y="370"/>
                  </a:lnTo>
                  <a:lnTo>
                    <a:pt x="115" y="301"/>
                  </a:lnTo>
                  <a:lnTo>
                    <a:pt x="65" y="266"/>
                  </a:lnTo>
                  <a:lnTo>
                    <a:pt x="0" y="29"/>
                  </a:lnTo>
                </a:path>
              </a:pathLst>
            </a:custGeom>
            <a:solidFill>
              <a:srgbClr val="F2BA1C"/>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45" name="Freeform 48">
              <a:extLst>
                <a:ext uri="{FF2B5EF4-FFF2-40B4-BE49-F238E27FC236}">
                  <a16:creationId xmlns:a16="http://schemas.microsoft.com/office/drawing/2014/main" xmlns="" id="{FC0D1E46-8BE8-43E8-B6C2-A6ADFEA1AB0F}"/>
                </a:ext>
              </a:extLst>
            </p:cNvPr>
            <p:cNvSpPr>
              <a:spLocks/>
            </p:cNvSpPr>
            <p:nvPr/>
          </p:nvSpPr>
          <p:spPr bwMode="auto">
            <a:xfrm>
              <a:off x="6553200" y="3863975"/>
              <a:ext cx="660400" cy="523875"/>
            </a:xfrm>
            <a:custGeom>
              <a:avLst/>
              <a:gdLst>
                <a:gd name="T0" fmla="*/ 2147483647 w 416"/>
                <a:gd name="T1" fmla="*/ 2147483647 h 330"/>
                <a:gd name="T2" fmla="*/ 2147483647 w 416"/>
                <a:gd name="T3" fmla="*/ 2147483647 h 330"/>
                <a:gd name="T4" fmla="*/ 2147483647 w 416"/>
                <a:gd name="T5" fmla="*/ 0 h 330"/>
                <a:gd name="T6" fmla="*/ 2147483647 w 416"/>
                <a:gd name="T7" fmla="*/ 2147483647 h 330"/>
                <a:gd name="T8" fmla="*/ 2147483647 w 416"/>
                <a:gd name="T9" fmla="*/ 2147483647 h 330"/>
                <a:gd name="T10" fmla="*/ 2147483647 w 416"/>
                <a:gd name="T11" fmla="*/ 2147483647 h 330"/>
                <a:gd name="T12" fmla="*/ 2147483647 w 416"/>
                <a:gd name="T13" fmla="*/ 2147483647 h 330"/>
                <a:gd name="T14" fmla="*/ 2147483647 w 416"/>
                <a:gd name="T15" fmla="*/ 2147483647 h 330"/>
                <a:gd name="T16" fmla="*/ 2147483647 w 416"/>
                <a:gd name="T17" fmla="*/ 2147483647 h 330"/>
                <a:gd name="T18" fmla="*/ 2147483647 w 416"/>
                <a:gd name="T19" fmla="*/ 2147483647 h 330"/>
                <a:gd name="T20" fmla="*/ 2147483647 w 416"/>
                <a:gd name="T21" fmla="*/ 2147483647 h 330"/>
                <a:gd name="T22" fmla="*/ 2147483647 w 416"/>
                <a:gd name="T23" fmla="*/ 2147483647 h 330"/>
                <a:gd name="T24" fmla="*/ 2147483647 w 416"/>
                <a:gd name="T25" fmla="*/ 2147483647 h 330"/>
                <a:gd name="T26" fmla="*/ 2147483647 w 416"/>
                <a:gd name="T27" fmla="*/ 2147483647 h 330"/>
                <a:gd name="T28" fmla="*/ 0 w 416"/>
                <a:gd name="T29" fmla="*/ 2147483647 h 330"/>
                <a:gd name="T30" fmla="*/ 2147483647 w 416"/>
                <a:gd name="T31" fmla="*/ 2147483647 h 3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6"/>
                <a:gd name="T49" fmla="*/ 0 h 330"/>
                <a:gd name="T50" fmla="*/ 416 w 416"/>
                <a:gd name="T51" fmla="*/ 330 h 3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6" h="330">
                  <a:moveTo>
                    <a:pt x="15" y="59"/>
                  </a:moveTo>
                  <a:lnTo>
                    <a:pt x="48" y="27"/>
                  </a:lnTo>
                  <a:lnTo>
                    <a:pt x="173" y="0"/>
                  </a:lnTo>
                  <a:lnTo>
                    <a:pt x="211" y="18"/>
                  </a:lnTo>
                  <a:lnTo>
                    <a:pt x="291" y="5"/>
                  </a:lnTo>
                  <a:lnTo>
                    <a:pt x="356" y="52"/>
                  </a:lnTo>
                  <a:lnTo>
                    <a:pt x="415" y="88"/>
                  </a:lnTo>
                  <a:lnTo>
                    <a:pt x="382" y="186"/>
                  </a:lnTo>
                  <a:lnTo>
                    <a:pt x="332" y="237"/>
                  </a:lnTo>
                  <a:lnTo>
                    <a:pt x="277" y="252"/>
                  </a:lnTo>
                  <a:lnTo>
                    <a:pt x="288" y="291"/>
                  </a:lnTo>
                  <a:lnTo>
                    <a:pt x="254" y="329"/>
                  </a:lnTo>
                  <a:lnTo>
                    <a:pt x="191" y="232"/>
                  </a:lnTo>
                  <a:lnTo>
                    <a:pt x="27" y="88"/>
                  </a:lnTo>
                  <a:lnTo>
                    <a:pt x="0" y="88"/>
                  </a:lnTo>
                  <a:lnTo>
                    <a:pt x="15" y="59"/>
                  </a:lnTo>
                </a:path>
              </a:pathLst>
            </a:custGeom>
            <a:solidFill>
              <a:schemeClr val="accent4"/>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46" name="Freeform 49">
              <a:extLst>
                <a:ext uri="{FF2B5EF4-FFF2-40B4-BE49-F238E27FC236}">
                  <a16:creationId xmlns:a16="http://schemas.microsoft.com/office/drawing/2014/main" xmlns="" id="{40B1DE75-8411-496A-87D4-AE18A37F1345}"/>
                </a:ext>
              </a:extLst>
            </p:cNvPr>
            <p:cNvSpPr>
              <a:spLocks/>
            </p:cNvSpPr>
            <p:nvPr/>
          </p:nvSpPr>
          <p:spPr bwMode="auto">
            <a:xfrm>
              <a:off x="6083300" y="4610100"/>
              <a:ext cx="1236663" cy="839787"/>
            </a:xfrm>
            <a:custGeom>
              <a:avLst/>
              <a:gdLst>
                <a:gd name="T0" fmla="*/ 0 w 779"/>
                <a:gd name="T1" fmla="*/ 2147483647 h 529"/>
                <a:gd name="T2" fmla="*/ 2147483647 w 779"/>
                <a:gd name="T3" fmla="*/ 2147483647 h 529"/>
                <a:gd name="T4" fmla="*/ 2147483647 w 779"/>
                <a:gd name="T5" fmla="*/ 2147483647 h 529"/>
                <a:gd name="T6" fmla="*/ 2147483647 w 779"/>
                <a:gd name="T7" fmla="*/ 2147483647 h 529"/>
                <a:gd name="T8" fmla="*/ 2147483647 w 779"/>
                <a:gd name="T9" fmla="*/ 2147483647 h 529"/>
                <a:gd name="T10" fmla="*/ 2147483647 w 779"/>
                <a:gd name="T11" fmla="*/ 2147483647 h 529"/>
                <a:gd name="T12" fmla="*/ 2147483647 w 779"/>
                <a:gd name="T13" fmla="*/ 0 h 529"/>
                <a:gd name="T14" fmla="*/ 2147483647 w 779"/>
                <a:gd name="T15" fmla="*/ 2147483647 h 529"/>
                <a:gd name="T16" fmla="*/ 2147483647 w 779"/>
                <a:gd name="T17" fmla="*/ 2147483647 h 529"/>
                <a:gd name="T18" fmla="*/ 2147483647 w 779"/>
                <a:gd name="T19" fmla="*/ 2147483647 h 529"/>
                <a:gd name="T20" fmla="*/ 2147483647 w 779"/>
                <a:gd name="T21" fmla="*/ 2147483647 h 529"/>
                <a:gd name="T22" fmla="*/ 2147483647 w 779"/>
                <a:gd name="T23" fmla="*/ 2147483647 h 529"/>
                <a:gd name="T24" fmla="*/ 2147483647 w 779"/>
                <a:gd name="T25" fmla="*/ 2147483647 h 529"/>
                <a:gd name="T26" fmla="*/ 2147483647 w 779"/>
                <a:gd name="T27" fmla="*/ 2147483647 h 529"/>
                <a:gd name="T28" fmla="*/ 2147483647 w 779"/>
                <a:gd name="T29" fmla="*/ 2147483647 h 529"/>
                <a:gd name="T30" fmla="*/ 2147483647 w 779"/>
                <a:gd name="T31" fmla="*/ 2147483647 h 529"/>
                <a:gd name="T32" fmla="*/ 2147483647 w 779"/>
                <a:gd name="T33" fmla="*/ 2147483647 h 529"/>
                <a:gd name="T34" fmla="*/ 2147483647 w 779"/>
                <a:gd name="T35" fmla="*/ 2147483647 h 529"/>
                <a:gd name="T36" fmla="*/ 2147483647 w 779"/>
                <a:gd name="T37" fmla="*/ 2147483647 h 529"/>
                <a:gd name="T38" fmla="*/ 2147483647 w 779"/>
                <a:gd name="T39" fmla="*/ 2147483647 h 529"/>
                <a:gd name="T40" fmla="*/ 2147483647 w 779"/>
                <a:gd name="T41" fmla="*/ 2147483647 h 529"/>
                <a:gd name="T42" fmla="*/ 2147483647 w 779"/>
                <a:gd name="T43" fmla="*/ 2147483647 h 529"/>
                <a:gd name="T44" fmla="*/ 2147483647 w 779"/>
                <a:gd name="T45" fmla="*/ 2147483647 h 529"/>
                <a:gd name="T46" fmla="*/ 2147483647 w 779"/>
                <a:gd name="T47" fmla="*/ 2147483647 h 529"/>
                <a:gd name="T48" fmla="*/ 2147483647 w 779"/>
                <a:gd name="T49" fmla="*/ 2147483647 h 529"/>
                <a:gd name="T50" fmla="*/ 2147483647 w 779"/>
                <a:gd name="T51" fmla="*/ 2147483647 h 529"/>
                <a:gd name="T52" fmla="*/ 2147483647 w 779"/>
                <a:gd name="T53" fmla="*/ 2147483647 h 529"/>
                <a:gd name="T54" fmla="*/ 2147483647 w 779"/>
                <a:gd name="T55" fmla="*/ 2147483647 h 529"/>
                <a:gd name="T56" fmla="*/ 2147483647 w 779"/>
                <a:gd name="T57" fmla="*/ 2147483647 h 529"/>
                <a:gd name="T58" fmla="*/ 2147483647 w 779"/>
                <a:gd name="T59" fmla="*/ 2147483647 h 529"/>
                <a:gd name="T60" fmla="*/ 2147483647 w 779"/>
                <a:gd name="T61" fmla="*/ 2147483647 h 529"/>
                <a:gd name="T62" fmla="*/ 2147483647 w 779"/>
                <a:gd name="T63" fmla="*/ 2147483647 h 529"/>
                <a:gd name="T64" fmla="*/ 2147483647 w 779"/>
                <a:gd name="T65" fmla="*/ 2147483647 h 529"/>
                <a:gd name="T66" fmla="*/ 2147483647 w 779"/>
                <a:gd name="T67" fmla="*/ 2147483647 h 529"/>
                <a:gd name="T68" fmla="*/ 2147483647 w 779"/>
                <a:gd name="T69" fmla="*/ 2147483647 h 529"/>
                <a:gd name="T70" fmla="*/ 2147483647 w 779"/>
                <a:gd name="T71" fmla="*/ 2147483647 h 529"/>
                <a:gd name="T72" fmla="*/ 2147483647 w 779"/>
                <a:gd name="T73" fmla="*/ 2147483647 h 529"/>
                <a:gd name="T74" fmla="*/ 2147483647 w 779"/>
                <a:gd name="T75" fmla="*/ 2147483647 h 529"/>
                <a:gd name="T76" fmla="*/ 2147483647 w 779"/>
                <a:gd name="T77" fmla="*/ 2147483647 h 529"/>
                <a:gd name="T78" fmla="*/ 0 w 779"/>
                <a:gd name="T79" fmla="*/ 2147483647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9"/>
                <a:gd name="T121" fmla="*/ 0 h 529"/>
                <a:gd name="T122" fmla="*/ 779 w 779"/>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9" h="529">
                  <a:moveTo>
                    <a:pt x="0" y="52"/>
                  </a:moveTo>
                  <a:lnTo>
                    <a:pt x="214" y="30"/>
                  </a:lnTo>
                  <a:lnTo>
                    <a:pt x="237" y="65"/>
                  </a:lnTo>
                  <a:lnTo>
                    <a:pt x="466" y="30"/>
                  </a:lnTo>
                  <a:lnTo>
                    <a:pt x="505" y="59"/>
                  </a:lnTo>
                  <a:lnTo>
                    <a:pt x="505" y="5"/>
                  </a:lnTo>
                  <a:lnTo>
                    <a:pt x="502" y="0"/>
                  </a:lnTo>
                  <a:lnTo>
                    <a:pt x="547" y="3"/>
                  </a:lnTo>
                  <a:lnTo>
                    <a:pt x="596" y="85"/>
                  </a:lnTo>
                  <a:lnTo>
                    <a:pt x="673" y="196"/>
                  </a:lnTo>
                  <a:lnTo>
                    <a:pt x="711" y="291"/>
                  </a:lnTo>
                  <a:lnTo>
                    <a:pt x="769" y="358"/>
                  </a:lnTo>
                  <a:lnTo>
                    <a:pt x="778" y="455"/>
                  </a:lnTo>
                  <a:lnTo>
                    <a:pt x="760" y="513"/>
                  </a:lnTo>
                  <a:lnTo>
                    <a:pt x="678" y="528"/>
                  </a:lnTo>
                  <a:lnTo>
                    <a:pt x="664" y="504"/>
                  </a:lnTo>
                  <a:lnTo>
                    <a:pt x="607" y="469"/>
                  </a:lnTo>
                  <a:lnTo>
                    <a:pt x="588" y="432"/>
                  </a:lnTo>
                  <a:lnTo>
                    <a:pt x="573" y="419"/>
                  </a:lnTo>
                  <a:lnTo>
                    <a:pt x="564" y="385"/>
                  </a:lnTo>
                  <a:lnTo>
                    <a:pt x="551" y="394"/>
                  </a:lnTo>
                  <a:lnTo>
                    <a:pt x="505" y="350"/>
                  </a:lnTo>
                  <a:lnTo>
                    <a:pt x="516" y="310"/>
                  </a:lnTo>
                  <a:lnTo>
                    <a:pt x="505" y="287"/>
                  </a:lnTo>
                  <a:lnTo>
                    <a:pt x="491" y="294"/>
                  </a:lnTo>
                  <a:lnTo>
                    <a:pt x="493" y="319"/>
                  </a:lnTo>
                  <a:lnTo>
                    <a:pt x="478" y="287"/>
                  </a:lnTo>
                  <a:lnTo>
                    <a:pt x="479" y="212"/>
                  </a:lnTo>
                  <a:lnTo>
                    <a:pt x="450" y="168"/>
                  </a:lnTo>
                  <a:lnTo>
                    <a:pt x="378" y="132"/>
                  </a:lnTo>
                  <a:lnTo>
                    <a:pt x="341" y="91"/>
                  </a:lnTo>
                  <a:lnTo>
                    <a:pt x="300" y="86"/>
                  </a:lnTo>
                  <a:lnTo>
                    <a:pt x="284" y="112"/>
                  </a:lnTo>
                  <a:lnTo>
                    <a:pt x="223" y="130"/>
                  </a:lnTo>
                  <a:lnTo>
                    <a:pt x="188" y="112"/>
                  </a:lnTo>
                  <a:lnTo>
                    <a:pt x="170" y="85"/>
                  </a:lnTo>
                  <a:lnTo>
                    <a:pt x="56" y="109"/>
                  </a:lnTo>
                  <a:lnTo>
                    <a:pt x="32" y="90"/>
                  </a:lnTo>
                  <a:lnTo>
                    <a:pt x="6" y="111"/>
                  </a:lnTo>
                  <a:lnTo>
                    <a:pt x="0" y="52"/>
                  </a:lnTo>
                </a:path>
              </a:pathLst>
            </a:custGeom>
            <a:solidFill>
              <a:srgbClr val="F2BA1C"/>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47" name="Freeform 50">
              <a:extLst>
                <a:ext uri="{FF2B5EF4-FFF2-40B4-BE49-F238E27FC236}">
                  <a16:creationId xmlns:a16="http://schemas.microsoft.com/office/drawing/2014/main" xmlns="" id="{88425328-8464-42AC-8E98-56B9DB08DA09}"/>
                </a:ext>
              </a:extLst>
            </p:cNvPr>
            <p:cNvSpPr>
              <a:spLocks/>
            </p:cNvSpPr>
            <p:nvPr/>
          </p:nvSpPr>
          <p:spPr bwMode="auto">
            <a:xfrm>
              <a:off x="3353159" y="3903458"/>
              <a:ext cx="1861513" cy="1726033"/>
            </a:xfrm>
            <a:custGeom>
              <a:avLst/>
              <a:gdLst>
                <a:gd name="T0" fmla="*/ 2147483647 w 1173"/>
                <a:gd name="T1" fmla="*/ 0 h 1087"/>
                <a:gd name="T2" fmla="*/ 2147483647 w 1173"/>
                <a:gd name="T3" fmla="*/ 2147483647 h 1087"/>
                <a:gd name="T4" fmla="*/ 2147483647 w 1173"/>
                <a:gd name="T5" fmla="*/ 2147483647 h 1087"/>
                <a:gd name="T6" fmla="*/ 2147483647 w 1173"/>
                <a:gd name="T7" fmla="*/ 2147483647 h 1087"/>
                <a:gd name="T8" fmla="*/ 2147483647 w 1173"/>
                <a:gd name="T9" fmla="*/ 2147483647 h 1087"/>
                <a:gd name="T10" fmla="*/ 2147483647 w 1173"/>
                <a:gd name="T11" fmla="*/ 2147483647 h 1087"/>
                <a:gd name="T12" fmla="*/ 2147483647 w 1173"/>
                <a:gd name="T13" fmla="*/ 2147483647 h 1087"/>
                <a:gd name="T14" fmla="*/ 2147483647 w 1173"/>
                <a:gd name="T15" fmla="*/ 2147483647 h 1087"/>
                <a:gd name="T16" fmla="*/ 2147483647 w 1173"/>
                <a:gd name="T17" fmla="*/ 2147483647 h 1087"/>
                <a:gd name="T18" fmla="*/ 2147483647 w 1173"/>
                <a:gd name="T19" fmla="*/ 2147483647 h 1087"/>
                <a:gd name="T20" fmla="*/ 2147483647 w 1173"/>
                <a:gd name="T21" fmla="*/ 2147483647 h 1087"/>
                <a:gd name="T22" fmla="*/ 2147483647 w 1173"/>
                <a:gd name="T23" fmla="*/ 2147483647 h 1087"/>
                <a:gd name="T24" fmla="*/ 2147483647 w 1173"/>
                <a:gd name="T25" fmla="*/ 2147483647 h 1087"/>
                <a:gd name="T26" fmla="*/ 2147483647 w 1173"/>
                <a:gd name="T27" fmla="*/ 2147483647 h 1087"/>
                <a:gd name="T28" fmla="*/ 2147483647 w 1173"/>
                <a:gd name="T29" fmla="*/ 2147483647 h 1087"/>
                <a:gd name="T30" fmla="*/ 2147483647 w 1173"/>
                <a:gd name="T31" fmla="*/ 2147483647 h 1087"/>
                <a:gd name="T32" fmla="*/ 2147483647 w 1173"/>
                <a:gd name="T33" fmla="*/ 2147483647 h 1087"/>
                <a:gd name="T34" fmla="*/ 2147483647 w 1173"/>
                <a:gd name="T35" fmla="*/ 2147483647 h 1087"/>
                <a:gd name="T36" fmla="*/ 2147483647 w 1173"/>
                <a:gd name="T37" fmla="*/ 2147483647 h 1087"/>
                <a:gd name="T38" fmla="*/ 2147483647 w 1173"/>
                <a:gd name="T39" fmla="*/ 2147483647 h 1087"/>
                <a:gd name="T40" fmla="*/ 2147483647 w 1173"/>
                <a:gd name="T41" fmla="*/ 2147483647 h 1087"/>
                <a:gd name="T42" fmla="*/ 2147483647 w 1173"/>
                <a:gd name="T43" fmla="*/ 2147483647 h 1087"/>
                <a:gd name="T44" fmla="*/ 2147483647 w 1173"/>
                <a:gd name="T45" fmla="*/ 2147483647 h 1087"/>
                <a:gd name="T46" fmla="*/ 2147483647 w 1173"/>
                <a:gd name="T47" fmla="*/ 2147483647 h 1087"/>
                <a:gd name="T48" fmla="*/ 2147483647 w 1173"/>
                <a:gd name="T49" fmla="*/ 2147483647 h 1087"/>
                <a:gd name="T50" fmla="*/ 2147483647 w 1173"/>
                <a:gd name="T51" fmla="*/ 2147483647 h 1087"/>
                <a:gd name="T52" fmla="*/ 2147483647 w 1173"/>
                <a:gd name="T53" fmla="*/ 2147483647 h 1087"/>
                <a:gd name="T54" fmla="*/ 2147483647 w 1173"/>
                <a:gd name="T55" fmla="*/ 2147483647 h 1087"/>
                <a:gd name="T56" fmla="*/ 2147483647 w 1173"/>
                <a:gd name="T57" fmla="*/ 2147483647 h 1087"/>
                <a:gd name="T58" fmla="*/ 2147483647 w 1173"/>
                <a:gd name="T59" fmla="*/ 2147483647 h 1087"/>
                <a:gd name="T60" fmla="*/ 2147483647 w 1173"/>
                <a:gd name="T61" fmla="*/ 2147483647 h 1087"/>
                <a:gd name="T62" fmla="*/ 2147483647 w 1173"/>
                <a:gd name="T63" fmla="*/ 2147483647 h 1087"/>
                <a:gd name="T64" fmla="*/ 2147483647 w 1173"/>
                <a:gd name="T65" fmla="*/ 2147483647 h 1087"/>
                <a:gd name="T66" fmla="*/ 2147483647 w 1173"/>
                <a:gd name="T67" fmla="*/ 2147483647 h 1087"/>
                <a:gd name="T68" fmla="*/ 2147483647 w 1173"/>
                <a:gd name="T69" fmla="*/ 2147483647 h 1087"/>
                <a:gd name="T70" fmla="*/ 2147483647 w 1173"/>
                <a:gd name="T71" fmla="*/ 2147483647 h 1087"/>
                <a:gd name="T72" fmla="*/ 2147483647 w 1173"/>
                <a:gd name="T73" fmla="*/ 2147483647 h 1087"/>
                <a:gd name="T74" fmla="*/ 2147483647 w 1173"/>
                <a:gd name="T75" fmla="*/ 2147483647 h 1087"/>
                <a:gd name="T76" fmla="*/ 2147483647 w 1173"/>
                <a:gd name="T77" fmla="*/ 2147483647 h 1087"/>
                <a:gd name="T78" fmla="*/ 2147483647 w 1173"/>
                <a:gd name="T79" fmla="*/ 2147483647 h 1087"/>
                <a:gd name="T80" fmla="*/ 2147483647 w 1173"/>
                <a:gd name="T81" fmla="*/ 2147483647 h 1087"/>
                <a:gd name="T82" fmla="*/ 2147483647 w 1173"/>
                <a:gd name="T83" fmla="*/ 2147483647 h 1087"/>
                <a:gd name="T84" fmla="*/ 2147483647 w 1173"/>
                <a:gd name="T85" fmla="*/ 2147483647 h 1087"/>
                <a:gd name="T86" fmla="*/ 2147483647 w 1173"/>
                <a:gd name="T87" fmla="*/ 2147483647 h 1087"/>
                <a:gd name="T88" fmla="*/ 2147483647 w 1173"/>
                <a:gd name="T89" fmla="*/ 2147483647 h 1087"/>
                <a:gd name="T90" fmla="*/ 2147483647 w 1173"/>
                <a:gd name="T91" fmla="*/ 2147483647 h 1087"/>
                <a:gd name="T92" fmla="*/ 0 w 1173"/>
                <a:gd name="T93" fmla="*/ 2147483647 h 1087"/>
                <a:gd name="T94" fmla="*/ 0 w 1173"/>
                <a:gd name="T95" fmla="*/ 2147483647 h 1087"/>
                <a:gd name="T96" fmla="*/ 2147483647 w 1173"/>
                <a:gd name="T97" fmla="*/ 2147483647 h 1087"/>
                <a:gd name="T98" fmla="*/ 2147483647 w 1173"/>
                <a:gd name="T99" fmla="*/ 2147483647 h 1087"/>
                <a:gd name="T100" fmla="*/ 2147483647 w 1173"/>
                <a:gd name="T101" fmla="*/ 0 h 10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3"/>
                <a:gd name="T154" fmla="*/ 0 h 1087"/>
                <a:gd name="T155" fmla="*/ 1173 w 1173"/>
                <a:gd name="T156" fmla="*/ 1087 h 10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3" h="1087">
                  <a:moveTo>
                    <a:pt x="340" y="0"/>
                  </a:moveTo>
                  <a:lnTo>
                    <a:pt x="599" y="9"/>
                  </a:lnTo>
                  <a:lnTo>
                    <a:pt x="599" y="206"/>
                  </a:lnTo>
                  <a:lnTo>
                    <a:pt x="731" y="261"/>
                  </a:lnTo>
                  <a:lnTo>
                    <a:pt x="767" y="243"/>
                  </a:lnTo>
                  <a:lnTo>
                    <a:pt x="854" y="285"/>
                  </a:lnTo>
                  <a:lnTo>
                    <a:pt x="905" y="282"/>
                  </a:lnTo>
                  <a:lnTo>
                    <a:pt x="1005" y="240"/>
                  </a:lnTo>
                  <a:lnTo>
                    <a:pt x="1063" y="281"/>
                  </a:lnTo>
                  <a:lnTo>
                    <a:pt x="1113" y="291"/>
                  </a:lnTo>
                  <a:lnTo>
                    <a:pt x="1113" y="452"/>
                  </a:lnTo>
                  <a:lnTo>
                    <a:pt x="1172" y="552"/>
                  </a:lnTo>
                  <a:lnTo>
                    <a:pt x="1158" y="689"/>
                  </a:lnTo>
                  <a:lnTo>
                    <a:pt x="1095" y="743"/>
                  </a:lnTo>
                  <a:lnTo>
                    <a:pt x="1081" y="693"/>
                  </a:lnTo>
                  <a:lnTo>
                    <a:pt x="1063" y="716"/>
                  </a:lnTo>
                  <a:lnTo>
                    <a:pt x="1076" y="748"/>
                  </a:lnTo>
                  <a:lnTo>
                    <a:pt x="963" y="830"/>
                  </a:lnTo>
                  <a:lnTo>
                    <a:pt x="935" y="834"/>
                  </a:lnTo>
                  <a:lnTo>
                    <a:pt x="876" y="875"/>
                  </a:lnTo>
                  <a:lnTo>
                    <a:pt x="876" y="898"/>
                  </a:lnTo>
                  <a:lnTo>
                    <a:pt x="858" y="902"/>
                  </a:lnTo>
                  <a:lnTo>
                    <a:pt x="872" y="930"/>
                  </a:lnTo>
                  <a:lnTo>
                    <a:pt x="840" y="971"/>
                  </a:lnTo>
                  <a:lnTo>
                    <a:pt x="858" y="1030"/>
                  </a:lnTo>
                  <a:lnTo>
                    <a:pt x="876" y="1050"/>
                  </a:lnTo>
                  <a:lnTo>
                    <a:pt x="872" y="1086"/>
                  </a:lnTo>
                  <a:lnTo>
                    <a:pt x="826" y="1086"/>
                  </a:lnTo>
                  <a:lnTo>
                    <a:pt x="785" y="1068"/>
                  </a:lnTo>
                  <a:lnTo>
                    <a:pt x="758" y="1072"/>
                  </a:lnTo>
                  <a:lnTo>
                    <a:pt x="667" y="1039"/>
                  </a:lnTo>
                  <a:lnTo>
                    <a:pt x="626" y="916"/>
                  </a:lnTo>
                  <a:lnTo>
                    <a:pt x="562" y="857"/>
                  </a:lnTo>
                  <a:lnTo>
                    <a:pt x="506" y="748"/>
                  </a:lnTo>
                  <a:lnTo>
                    <a:pt x="481" y="737"/>
                  </a:lnTo>
                  <a:lnTo>
                    <a:pt x="450" y="710"/>
                  </a:lnTo>
                  <a:lnTo>
                    <a:pt x="421" y="710"/>
                  </a:lnTo>
                  <a:lnTo>
                    <a:pt x="378" y="701"/>
                  </a:lnTo>
                  <a:lnTo>
                    <a:pt x="344" y="710"/>
                  </a:lnTo>
                  <a:lnTo>
                    <a:pt x="321" y="764"/>
                  </a:lnTo>
                  <a:lnTo>
                    <a:pt x="287" y="774"/>
                  </a:lnTo>
                  <a:lnTo>
                    <a:pt x="212" y="731"/>
                  </a:lnTo>
                  <a:lnTo>
                    <a:pt x="168" y="680"/>
                  </a:lnTo>
                  <a:lnTo>
                    <a:pt x="161" y="617"/>
                  </a:lnTo>
                  <a:lnTo>
                    <a:pt x="129" y="575"/>
                  </a:lnTo>
                  <a:lnTo>
                    <a:pt x="55" y="516"/>
                  </a:lnTo>
                  <a:lnTo>
                    <a:pt x="0" y="454"/>
                  </a:lnTo>
                  <a:lnTo>
                    <a:pt x="0" y="428"/>
                  </a:lnTo>
                  <a:lnTo>
                    <a:pt x="177" y="429"/>
                  </a:lnTo>
                  <a:lnTo>
                    <a:pt x="321" y="441"/>
                  </a:lnTo>
                  <a:lnTo>
                    <a:pt x="340" y="0"/>
                  </a:lnTo>
                </a:path>
              </a:pathLst>
            </a:custGeom>
            <a:solidFill>
              <a:srgbClr val="2D79B7"/>
            </a:solidFill>
            <a:ln w="12700" cap="rnd" cmpd="sng">
              <a:solidFill>
                <a:schemeClr val="tx1"/>
              </a:solidFill>
              <a:prstDash val="solid"/>
              <a:round/>
              <a:headEnd type="none" w="med" len="med"/>
              <a:tailEnd type="none" w="med" len="med"/>
            </a:ln>
          </p:spPr>
          <p:txBody>
            <a:bodyPr/>
            <a:lstStyle/>
            <a:p>
              <a:pPr defTabSz="913981">
                <a:defRPr/>
              </a:pPr>
              <a:endParaRPr lang="en-US" sz="1300" dirty="0">
                <a:solidFill>
                  <a:prstClr val="black"/>
                </a:solidFill>
              </a:endParaRPr>
            </a:p>
          </p:txBody>
        </p:sp>
        <p:sp>
          <p:nvSpPr>
            <p:cNvPr id="48" name="Freeform 51">
              <a:extLst>
                <a:ext uri="{FF2B5EF4-FFF2-40B4-BE49-F238E27FC236}">
                  <a16:creationId xmlns:a16="http://schemas.microsoft.com/office/drawing/2014/main" xmlns="" id="{1BA902A1-8520-44C9-BF62-F571A30D7FEE}"/>
                </a:ext>
              </a:extLst>
            </p:cNvPr>
            <p:cNvSpPr>
              <a:spLocks/>
            </p:cNvSpPr>
            <p:nvPr/>
          </p:nvSpPr>
          <p:spPr bwMode="auto">
            <a:xfrm>
              <a:off x="5014913" y="3832225"/>
              <a:ext cx="647700" cy="604837"/>
            </a:xfrm>
            <a:custGeom>
              <a:avLst/>
              <a:gdLst>
                <a:gd name="T0" fmla="*/ 0 w 408"/>
                <a:gd name="T1" fmla="*/ 2147483647 h 381"/>
                <a:gd name="T2" fmla="*/ 2147483647 w 408"/>
                <a:gd name="T3" fmla="*/ 2147483647 h 381"/>
                <a:gd name="T4" fmla="*/ 2147483647 w 408"/>
                <a:gd name="T5" fmla="*/ 0 h 381"/>
                <a:gd name="T6" fmla="*/ 2147483647 w 408"/>
                <a:gd name="T7" fmla="*/ 2147483647 h 381"/>
                <a:gd name="T8" fmla="*/ 2147483647 w 408"/>
                <a:gd name="T9" fmla="*/ 2147483647 h 381"/>
                <a:gd name="T10" fmla="*/ 2147483647 w 408"/>
                <a:gd name="T11" fmla="*/ 2147483647 h 381"/>
                <a:gd name="T12" fmla="*/ 2147483647 w 408"/>
                <a:gd name="T13" fmla="*/ 2147483647 h 381"/>
                <a:gd name="T14" fmla="*/ 2147483647 w 408"/>
                <a:gd name="T15" fmla="*/ 2147483647 h 381"/>
                <a:gd name="T16" fmla="*/ 2147483647 w 408"/>
                <a:gd name="T17" fmla="*/ 2147483647 h 381"/>
                <a:gd name="T18" fmla="*/ 2147483647 w 408"/>
                <a:gd name="T19" fmla="*/ 2147483647 h 381"/>
                <a:gd name="T20" fmla="*/ 2147483647 w 408"/>
                <a:gd name="T21" fmla="*/ 2147483647 h 381"/>
                <a:gd name="T22" fmla="*/ 2147483647 w 408"/>
                <a:gd name="T23" fmla="*/ 2147483647 h 381"/>
                <a:gd name="T24" fmla="*/ 2147483647 w 408"/>
                <a:gd name="T25" fmla="*/ 2147483647 h 381"/>
                <a:gd name="T26" fmla="*/ 2147483647 w 408"/>
                <a:gd name="T27" fmla="*/ 2147483647 h 381"/>
                <a:gd name="T28" fmla="*/ 2147483647 w 408"/>
                <a:gd name="T29" fmla="*/ 2147483647 h 381"/>
                <a:gd name="T30" fmla="*/ 0 w 408"/>
                <a:gd name="T31" fmla="*/ 2147483647 h 3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81"/>
                <a:gd name="T50" fmla="*/ 408 w 408"/>
                <a:gd name="T51" fmla="*/ 381 h 3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81">
                  <a:moveTo>
                    <a:pt x="0" y="35"/>
                  </a:moveTo>
                  <a:lnTo>
                    <a:pt x="160" y="15"/>
                  </a:lnTo>
                  <a:lnTo>
                    <a:pt x="359" y="0"/>
                  </a:lnTo>
                  <a:lnTo>
                    <a:pt x="348" y="50"/>
                  </a:lnTo>
                  <a:lnTo>
                    <a:pt x="392" y="39"/>
                  </a:lnTo>
                  <a:lnTo>
                    <a:pt x="407" y="73"/>
                  </a:lnTo>
                  <a:lnTo>
                    <a:pt x="362" y="103"/>
                  </a:lnTo>
                  <a:lnTo>
                    <a:pt x="372" y="156"/>
                  </a:lnTo>
                  <a:lnTo>
                    <a:pt x="325" y="244"/>
                  </a:lnTo>
                  <a:lnTo>
                    <a:pt x="290" y="298"/>
                  </a:lnTo>
                  <a:lnTo>
                    <a:pt x="310" y="368"/>
                  </a:lnTo>
                  <a:lnTo>
                    <a:pt x="59" y="380"/>
                  </a:lnTo>
                  <a:lnTo>
                    <a:pt x="57" y="338"/>
                  </a:lnTo>
                  <a:lnTo>
                    <a:pt x="8" y="329"/>
                  </a:lnTo>
                  <a:lnTo>
                    <a:pt x="8" y="103"/>
                  </a:lnTo>
                  <a:lnTo>
                    <a:pt x="0" y="35"/>
                  </a:lnTo>
                </a:path>
              </a:pathLst>
            </a:custGeom>
            <a:solidFill>
              <a:srgbClr val="5FC5D4"/>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49" name="Freeform 52">
              <a:extLst>
                <a:ext uri="{FF2B5EF4-FFF2-40B4-BE49-F238E27FC236}">
                  <a16:creationId xmlns:a16="http://schemas.microsoft.com/office/drawing/2014/main" xmlns="" id="{F1CC1499-EFDC-49A0-90B0-3C9BE535EC33}"/>
                </a:ext>
              </a:extLst>
            </p:cNvPr>
            <p:cNvSpPr>
              <a:spLocks/>
            </p:cNvSpPr>
            <p:nvPr/>
          </p:nvSpPr>
          <p:spPr bwMode="auto">
            <a:xfrm>
              <a:off x="6431561" y="3507353"/>
              <a:ext cx="1138238" cy="496888"/>
            </a:xfrm>
            <a:custGeom>
              <a:avLst/>
              <a:gdLst>
                <a:gd name="T0" fmla="*/ 2147483647 w 717"/>
                <a:gd name="T1" fmla="*/ 2147483647 h 313"/>
                <a:gd name="T2" fmla="*/ 0 w 717"/>
                <a:gd name="T3" fmla="*/ 2147483647 h 313"/>
                <a:gd name="T4" fmla="*/ 2147483647 w 717"/>
                <a:gd name="T5" fmla="*/ 2147483647 h 313"/>
                <a:gd name="T6" fmla="*/ 2147483647 w 717"/>
                <a:gd name="T7" fmla="*/ 2147483647 h 313"/>
                <a:gd name="T8" fmla="*/ 2147483647 w 717"/>
                <a:gd name="T9" fmla="*/ 2147483647 h 313"/>
                <a:gd name="T10" fmla="*/ 2147483647 w 717"/>
                <a:gd name="T11" fmla="*/ 2147483647 h 313"/>
                <a:gd name="T12" fmla="*/ 2147483647 w 717"/>
                <a:gd name="T13" fmla="*/ 2147483647 h 313"/>
                <a:gd name="T14" fmla="*/ 2147483647 w 717"/>
                <a:gd name="T15" fmla="*/ 2147483647 h 313"/>
                <a:gd name="T16" fmla="*/ 2147483647 w 717"/>
                <a:gd name="T17" fmla="*/ 2147483647 h 313"/>
                <a:gd name="T18" fmla="*/ 2147483647 w 717"/>
                <a:gd name="T19" fmla="*/ 2147483647 h 313"/>
                <a:gd name="T20" fmla="*/ 2147483647 w 717"/>
                <a:gd name="T21" fmla="*/ 2147483647 h 313"/>
                <a:gd name="T22" fmla="*/ 2147483647 w 717"/>
                <a:gd name="T23" fmla="*/ 2147483647 h 313"/>
                <a:gd name="T24" fmla="*/ 2147483647 w 717"/>
                <a:gd name="T25" fmla="*/ 2147483647 h 313"/>
                <a:gd name="T26" fmla="*/ 2147483647 w 717"/>
                <a:gd name="T27" fmla="*/ 2147483647 h 313"/>
                <a:gd name="T28" fmla="*/ 2147483647 w 717"/>
                <a:gd name="T29" fmla="*/ 2147483647 h 313"/>
                <a:gd name="T30" fmla="*/ 2147483647 w 717"/>
                <a:gd name="T31" fmla="*/ 2147483647 h 313"/>
                <a:gd name="T32" fmla="*/ 2147483647 w 717"/>
                <a:gd name="T33" fmla="*/ 2147483647 h 313"/>
                <a:gd name="T34" fmla="*/ 2147483647 w 717"/>
                <a:gd name="T35" fmla="*/ 2147483647 h 313"/>
                <a:gd name="T36" fmla="*/ 2147483647 w 717"/>
                <a:gd name="T37" fmla="*/ 2147483647 h 313"/>
                <a:gd name="T38" fmla="*/ 2147483647 w 717"/>
                <a:gd name="T39" fmla="*/ 2147483647 h 313"/>
                <a:gd name="T40" fmla="*/ 2147483647 w 717"/>
                <a:gd name="T41" fmla="*/ 2147483647 h 313"/>
                <a:gd name="T42" fmla="*/ 2147483647 w 717"/>
                <a:gd name="T43" fmla="*/ 2147483647 h 313"/>
                <a:gd name="T44" fmla="*/ 2147483647 w 717"/>
                <a:gd name="T45" fmla="*/ 2147483647 h 313"/>
                <a:gd name="T46" fmla="*/ 2147483647 w 717"/>
                <a:gd name="T47" fmla="*/ 2147483647 h 313"/>
                <a:gd name="T48" fmla="*/ 2147483647 w 717"/>
                <a:gd name="T49" fmla="*/ 2147483647 h 313"/>
                <a:gd name="T50" fmla="*/ 2147483647 w 717"/>
                <a:gd name="T51" fmla="*/ 2147483647 h 313"/>
                <a:gd name="T52" fmla="*/ 2147483647 w 717"/>
                <a:gd name="T53" fmla="*/ 2147483647 h 313"/>
                <a:gd name="T54" fmla="*/ 2147483647 w 717"/>
                <a:gd name="T55" fmla="*/ 2147483647 h 313"/>
                <a:gd name="T56" fmla="*/ 2147483647 w 717"/>
                <a:gd name="T57" fmla="*/ 2147483647 h 313"/>
                <a:gd name="T58" fmla="*/ 2147483647 w 717"/>
                <a:gd name="T59" fmla="*/ 0 h 313"/>
                <a:gd name="T60" fmla="*/ 2147483647 w 717"/>
                <a:gd name="T61" fmla="*/ 2147483647 h 313"/>
                <a:gd name="T62" fmla="*/ 2147483647 w 717"/>
                <a:gd name="T63" fmla="*/ 2147483647 h 313"/>
                <a:gd name="T64" fmla="*/ 2147483647 w 717"/>
                <a:gd name="T65" fmla="*/ 2147483647 h 313"/>
                <a:gd name="T66" fmla="*/ 2147483647 w 717"/>
                <a:gd name="T67" fmla="*/ 2147483647 h 3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7"/>
                <a:gd name="T103" fmla="*/ 0 h 313"/>
                <a:gd name="T104" fmla="*/ 717 w 717"/>
                <a:gd name="T105" fmla="*/ 313 h 3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7" h="313">
                  <a:moveTo>
                    <a:pt x="24" y="232"/>
                  </a:moveTo>
                  <a:lnTo>
                    <a:pt x="0" y="298"/>
                  </a:lnTo>
                  <a:lnTo>
                    <a:pt x="93" y="289"/>
                  </a:lnTo>
                  <a:lnTo>
                    <a:pt x="127" y="256"/>
                  </a:lnTo>
                  <a:lnTo>
                    <a:pt x="255" y="226"/>
                  </a:lnTo>
                  <a:lnTo>
                    <a:pt x="290" y="244"/>
                  </a:lnTo>
                  <a:lnTo>
                    <a:pt x="373" y="232"/>
                  </a:lnTo>
                  <a:lnTo>
                    <a:pt x="373" y="233"/>
                  </a:lnTo>
                  <a:lnTo>
                    <a:pt x="491" y="312"/>
                  </a:lnTo>
                  <a:lnTo>
                    <a:pt x="570" y="291"/>
                  </a:lnTo>
                  <a:lnTo>
                    <a:pt x="611" y="204"/>
                  </a:lnTo>
                  <a:lnTo>
                    <a:pt x="683" y="180"/>
                  </a:lnTo>
                  <a:lnTo>
                    <a:pt x="716" y="117"/>
                  </a:lnTo>
                  <a:lnTo>
                    <a:pt x="714" y="39"/>
                  </a:lnTo>
                  <a:lnTo>
                    <a:pt x="705" y="103"/>
                  </a:lnTo>
                  <a:lnTo>
                    <a:pt x="666" y="158"/>
                  </a:lnTo>
                  <a:lnTo>
                    <a:pt x="651" y="153"/>
                  </a:lnTo>
                  <a:lnTo>
                    <a:pt x="598" y="168"/>
                  </a:lnTo>
                  <a:lnTo>
                    <a:pt x="598" y="150"/>
                  </a:lnTo>
                  <a:lnTo>
                    <a:pt x="651" y="132"/>
                  </a:lnTo>
                  <a:lnTo>
                    <a:pt x="602" y="126"/>
                  </a:lnTo>
                  <a:lnTo>
                    <a:pt x="657" y="109"/>
                  </a:lnTo>
                  <a:lnTo>
                    <a:pt x="678" y="118"/>
                  </a:lnTo>
                  <a:lnTo>
                    <a:pt x="689" y="58"/>
                  </a:lnTo>
                  <a:lnTo>
                    <a:pt x="675" y="44"/>
                  </a:lnTo>
                  <a:lnTo>
                    <a:pt x="610" y="68"/>
                  </a:lnTo>
                  <a:lnTo>
                    <a:pt x="611" y="32"/>
                  </a:lnTo>
                  <a:lnTo>
                    <a:pt x="639" y="41"/>
                  </a:lnTo>
                  <a:lnTo>
                    <a:pt x="675" y="14"/>
                  </a:lnTo>
                  <a:lnTo>
                    <a:pt x="655" y="0"/>
                  </a:lnTo>
                  <a:lnTo>
                    <a:pt x="441" y="48"/>
                  </a:lnTo>
                  <a:lnTo>
                    <a:pt x="179" y="101"/>
                  </a:lnTo>
                  <a:lnTo>
                    <a:pt x="59" y="230"/>
                  </a:lnTo>
                  <a:lnTo>
                    <a:pt x="24" y="232"/>
                  </a:lnTo>
                </a:path>
              </a:pathLst>
            </a:custGeom>
            <a:solidFill>
              <a:schemeClr val="accent4"/>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50" name="Freeform 53">
              <a:extLst>
                <a:ext uri="{FF2B5EF4-FFF2-40B4-BE49-F238E27FC236}">
                  <a16:creationId xmlns:a16="http://schemas.microsoft.com/office/drawing/2014/main" xmlns="" id="{C0985AA5-1B51-4E11-8F79-A091FFFCF39A}"/>
                </a:ext>
              </a:extLst>
            </p:cNvPr>
            <p:cNvSpPr>
              <a:spLocks/>
            </p:cNvSpPr>
            <p:nvPr/>
          </p:nvSpPr>
          <p:spPr bwMode="auto">
            <a:xfrm>
              <a:off x="6465375" y="3094820"/>
              <a:ext cx="999645" cy="619196"/>
            </a:xfrm>
            <a:custGeom>
              <a:avLst/>
              <a:gdLst>
                <a:gd name="T0" fmla="*/ 2147483647 w 629"/>
                <a:gd name="T1" fmla="*/ 2147483647 h 390"/>
                <a:gd name="T2" fmla="*/ 2147483647 w 629"/>
                <a:gd name="T3" fmla="*/ 2147483647 h 390"/>
                <a:gd name="T4" fmla="*/ 2147483647 w 629"/>
                <a:gd name="T5" fmla="*/ 2147483647 h 390"/>
                <a:gd name="T6" fmla="*/ 2147483647 w 629"/>
                <a:gd name="T7" fmla="*/ 2147483647 h 390"/>
                <a:gd name="T8" fmla="*/ 2147483647 w 629"/>
                <a:gd name="T9" fmla="*/ 2147483647 h 390"/>
                <a:gd name="T10" fmla="*/ 0 w 629"/>
                <a:gd name="T11" fmla="*/ 2147483647 h 390"/>
                <a:gd name="T12" fmla="*/ 2147483647 w 629"/>
                <a:gd name="T13" fmla="*/ 2147483647 h 390"/>
                <a:gd name="T14" fmla="*/ 2147483647 w 629"/>
                <a:gd name="T15" fmla="*/ 2147483647 h 390"/>
                <a:gd name="T16" fmla="*/ 2147483647 w 629"/>
                <a:gd name="T17" fmla="*/ 2147483647 h 390"/>
                <a:gd name="T18" fmla="*/ 2147483647 w 629"/>
                <a:gd name="T19" fmla="*/ 2147483647 h 390"/>
                <a:gd name="T20" fmla="*/ 2147483647 w 629"/>
                <a:gd name="T21" fmla="*/ 2147483647 h 390"/>
                <a:gd name="T22" fmla="*/ 2147483647 w 629"/>
                <a:gd name="T23" fmla="*/ 2147483647 h 390"/>
                <a:gd name="T24" fmla="*/ 2147483647 w 629"/>
                <a:gd name="T25" fmla="*/ 2147483647 h 390"/>
                <a:gd name="T26" fmla="*/ 2147483647 w 629"/>
                <a:gd name="T27" fmla="*/ 2147483647 h 390"/>
                <a:gd name="T28" fmla="*/ 2147483647 w 629"/>
                <a:gd name="T29" fmla="*/ 2147483647 h 390"/>
                <a:gd name="T30" fmla="*/ 2147483647 w 629"/>
                <a:gd name="T31" fmla="*/ 2147483647 h 390"/>
                <a:gd name="T32" fmla="*/ 2147483647 w 629"/>
                <a:gd name="T33" fmla="*/ 2147483647 h 390"/>
                <a:gd name="T34" fmla="*/ 2147483647 w 629"/>
                <a:gd name="T35" fmla="*/ 0 h 390"/>
                <a:gd name="T36" fmla="*/ 2147483647 w 629"/>
                <a:gd name="T37" fmla="*/ 2147483647 h 390"/>
                <a:gd name="T38" fmla="*/ 2147483647 w 629"/>
                <a:gd name="T39" fmla="*/ 2147483647 h 390"/>
                <a:gd name="T40" fmla="*/ 2147483647 w 629"/>
                <a:gd name="T41" fmla="*/ 2147483647 h 390"/>
                <a:gd name="T42" fmla="*/ 2147483647 w 629"/>
                <a:gd name="T43" fmla="*/ 2147483647 h 390"/>
                <a:gd name="T44" fmla="*/ 2147483647 w 629"/>
                <a:gd name="T45" fmla="*/ 2147483647 h 390"/>
                <a:gd name="T46" fmla="*/ 2147483647 w 629"/>
                <a:gd name="T47" fmla="*/ 2147483647 h 390"/>
                <a:gd name="T48" fmla="*/ 2147483647 w 629"/>
                <a:gd name="T49" fmla="*/ 2147483647 h 3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9"/>
                <a:gd name="T76" fmla="*/ 0 h 390"/>
                <a:gd name="T77" fmla="*/ 629 w 629"/>
                <a:gd name="T78" fmla="*/ 390 h 3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9" h="390">
                  <a:moveTo>
                    <a:pt x="105" y="272"/>
                  </a:moveTo>
                  <a:lnTo>
                    <a:pt x="86" y="312"/>
                  </a:lnTo>
                  <a:lnTo>
                    <a:pt x="61" y="322"/>
                  </a:lnTo>
                  <a:lnTo>
                    <a:pt x="59" y="348"/>
                  </a:lnTo>
                  <a:lnTo>
                    <a:pt x="5" y="368"/>
                  </a:lnTo>
                  <a:lnTo>
                    <a:pt x="0" y="389"/>
                  </a:lnTo>
                  <a:lnTo>
                    <a:pt x="150" y="363"/>
                  </a:lnTo>
                  <a:lnTo>
                    <a:pt x="420" y="307"/>
                  </a:lnTo>
                  <a:lnTo>
                    <a:pt x="628" y="257"/>
                  </a:lnTo>
                  <a:lnTo>
                    <a:pt x="628" y="218"/>
                  </a:lnTo>
                  <a:lnTo>
                    <a:pt x="605" y="206"/>
                  </a:lnTo>
                  <a:lnTo>
                    <a:pt x="587" y="226"/>
                  </a:lnTo>
                  <a:lnTo>
                    <a:pt x="576" y="173"/>
                  </a:lnTo>
                  <a:lnTo>
                    <a:pt x="587" y="126"/>
                  </a:lnTo>
                  <a:lnTo>
                    <a:pt x="510" y="91"/>
                  </a:lnTo>
                  <a:lnTo>
                    <a:pt x="457" y="100"/>
                  </a:lnTo>
                  <a:lnTo>
                    <a:pt x="455" y="27"/>
                  </a:lnTo>
                  <a:lnTo>
                    <a:pt x="400" y="0"/>
                  </a:lnTo>
                  <a:lnTo>
                    <a:pt x="360" y="17"/>
                  </a:lnTo>
                  <a:lnTo>
                    <a:pt x="332" y="85"/>
                  </a:lnTo>
                  <a:lnTo>
                    <a:pt x="284" y="112"/>
                  </a:lnTo>
                  <a:lnTo>
                    <a:pt x="264" y="219"/>
                  </a:lnTo>
                  <a:lnTo>
                    <a:pt x="185" y="272"/>
                  </a:lnTo>
                  <a:lnTo>
                    <a:pt x="121" y="294"/>
                  </a:lnTo>
                  <a:lnTo>
                    <a:pt x="105" y="272"/>
                  </a:lnTo>
                </a:path>
              </a:pathLst>
            </a:custGeom>
            <a:solidFill>
              <a:schemeClr val="accent4"/>
            </a:solidFill>
            <a:ln w="12700" cap="rnd" cmpd="sng">
              <a:solidFill>
                <a:schemeClr val="tx1"/>
              </a:solidFill>
              <a:prstDash val="solid"/>
              <a:round/>
              <a:headEnd type="none" w="med" len="med"/>
              <a:tailEnd type="none" w="med" len="med"/>
            </a:ln>
          </p:spPr>
          <p:txBody>
            <a:bodyPr/>
            <a:lstStyle/>
            <a:p>
              <a:pPr defTabSz="913981">
                <a:defRPr/>
              </a:pPr>
              <a:endParaRPr lang="en-US" sz="1300" dirty="0">
                <a:solidFill>
                  <a:prstClr val="black"/>
                </a:solidFill>
              </a:endParaRPr>
            </a:p>
          </p:txBody>
        </p:sp>
        <p:sp>
          <p:nvSpPr>
            <p:cNvPr id="51" name="Freeform 54">
              <a:extLst>
                <a:ext uri="{FF2B5EF4-FFF2-40B4-BE49-F238E27FC236}">
                  <a16:creationId xmlns:a16="http://schemas.microsoft.com/office/drawing/2014/main" xmlns="" id="{44500E92-2C9B-4880-917F-E900710EE86F}"/>
                </a:ext>
              </a:extLst>
            </p:cNvPr>
            <p:cNvSpPr>
              <a:spLocks/>
            </p:cNvSpPr>
            <p:nvPr/>
          </p:nvSpPr>
          <p:spPr bwMode="auto">
            <a:xfrm>
              <a:off x="6538913" y="2970212"/>
              <a:ext cx="565150" cy="592138"/>
            </a:xfrm>
            <a:custGeom>
              <a:avLst/>
              <a:gdLst>
                <a:gd name="T0" fmla="*/ 2147483647 w 356"/>
                <a:gd name="T1" fmla="*/ 2147483647 h 373"/>
                <a:gd name="T2" fmla="*/ 2147483647 w 356"/>
                <a:gd name="T3" fmla="*/ 2147483647 h 373"/>
                <a:gd name="T4" fmla="*/ 0 w 356"/>
                <a:gd name="T5" fmla="*/ 2147483647 h 373"/>
                <a:gd name="T6" fmla="*/ 2147483647 w 356"/>
                <a:gd name="T7" fmla="*/ 2147483647 h 373"/>
                <a:gd name="T8" fmla="*/ 2147483647 w 356"/>
                <a:gd name="T9" fmla="*/ 2147483647 h 373"/>
                <a:gd name="T10" fmla="*/ 2147483647 w 356"/>
                <a:gd name="T11" fmla="*/ 2147483647 h 373"/>
                <a:gd name="T12" fmla="*/ 2147483647 w 356"/>
                <a:gd name="T13" fmla="*/ 2147483647 h 373"/>
                <a:gd name="T14" fmla="*/ 2147483647 w 356"/>
                <a:gd name="T15" fmla="*/ 2147483647 h 373"/>
                <a:gd name="T16" fmla="*/ 2147483647 w 356"/>
                <a:gd name="T17" fmla="*/ 2147483647 h 373"/>
                <a:gd name="T18" fmla="*/ 2147483647 w 356"/>
                <a:gd name="T19" fmla="*/ 2147483647 h 373"/>
                <a:gd name="T20" fmla="*/ 2147483647 w 356"/>
                <a:gd name="T21" fmla="*/ 2147483647 h 373"/>
                <a:gd name="T22" fmla="*/ 2147483647 w 356"/>
                <a:gd name="T23" fmla="*/ 2147483647 h 373"/>
                <a:gd name="T24" fmla="*/ 2147483647 w 356"/>
                <a:gd name="T25" fmla="*/ 2147483647 h 373"/>
                <a:gd name="T26" fmla="*/ 2147483647 w 356"/>
                <a:gd name="T27" fmla="*/ 2147483647 h 373"/>
                <a:gd name="T28" fmla="*/ 2147483647 w 356"/>
                <a:gd name="T29" fmla="*/ 2147483647 h 373"/>
                <a:gd name="T30" fmla="*/ 2147483647 w 356"/>
                <a:gd name="T31" fmla="*/ 2147483647 h 373"/>
                <a:gd name="T32" fmla="*/ 2147483647 w 356"/>
                <a:gd name="T33" fmla="*/ 0 h 373"/>
                <a:gd name="T34" fmla="*/ 2147483647 w 356"/>
                <a:gd name="T35" fmla="*/ 2147483647 h 373"/>
                <a:gd name="T36" fmla="*/ 2147483647 w 356"/>
                <a:gd name="T37" fmla="*/ 2147483647 h 373"/>
                <a:gd name="T38" fmla="*/ 2147483647 w 356"/>
                <a:gd name="T39" fmla="*/ 2147483647 h 373"/>
                <a:gd name="T40" fmla="*/ 2147483647 w 356"/>
                <a:gd name="T41" fmla="*/ 2147483647 h 3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
                <a:gd name="T64" fmla="*/ 0 h 373"/>
                <a:gd name="T65" fmla="*/ 356 w 356"/>
                <a:gd name="T66" fmla="*/ 373 h 3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 h="373">
                  <a:moveTo>
                    <a:pt x="36" y="194"/>
                  </a:moveTo>
                  <a:lnTo>
                    <a:pt x="9" y="187"/>
                  </a:lnTo>
                  <a:lnTo>
                    <a:pt x="0" y="246"/>
                  </a:lnTo>
                  <a:lnTo>
                    <a:pt x="9" y="308"/>
                  </a:lnTo>
                  <a:lnTo>
                    <a:pt x="61" y="351"/>
                  </a:lnTo>
                  <a:lnTo>
                    <a:pt x="73" y="372"/>
                  </a:lnTo>
                  <a:lnTo>
                    <a:pt x="138" y="351"/>
                  </a:lnTo>
                  <a:lnTo>
                    <a:pt x="215" y="301"/>
                  </a:lnTo>
                  <a:lnTo>
                    <a:pt x="238" y="191"/>
                  </a:lnTo>
                  <a:lnTo>
                    <a:pt x="284" y="162"/>
                  </a:lnTo>
                  <a:lnTo>
                    <a:pt x="309" y="97"/>
                  </a:lnTo>
                  <a:lnTo>
                    <a:pt x="355" y="77"/>
                  </a:lnTo>
                  <a:lnTo>
                    <a:pt x="303" y="68"/>
                  </a:lnTo>
                  <a:lnTo>
                    <a:pt x="209" y="118"/>
                  </a:lnTo>
                  <a:lnTo>
                    <a:pt x="200" y="70"/>
                  </a:lnTo>
                  <a:lnTo>
                    <a:pt x="123" y="74"/>
                  </a:lnTo>
                  <a:lnTo>
                    <a:pt x="105" y="0"/>
                  </a:lnTo>
                  <a:lnTo>
                    <a:pt x="85" y="20"/>
                  </a:lnTo>
                  <a:lnTo>
                    <a:pt x="91" y="126"/>
                  </a:lnTo>
                  <a:lnTo>
                    <a:pt x="56" y="135"/>
                  </a:lnTo>
                  <a:lnTo>
                    <a:pt x="36" y="194"/>
                  </a:lnTo>
                </a:path>
              </a:pathLst>
            </a:custGeom>
            <a:solidFill>
              <a:schemeClr val="accent4"/>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52" name="Freeform 55">
              <a:extLst>
                <a:ext uri="{FF2B5EF4-FFF2-40B4-BE49-F238E27FC236}">
                  <a16:creationId xmlns:a16="http://schemas.microsoft.com/office/drawing/2014/main" xmlns="" id="{A1521379-9F22-4B42-8D9E-BE8E5C5AFA0A}"/>
                </a:ext>
              </a:extLst>
            </p:cNvPr>
            <p:cNvSpPr>
              <a:spLocks/>
            </p:cNvSpPr>
            <p:nvPr/>
          </p:nvSpPr>
          <p:spPr bwMode="auto">
            <a:xfrm>
              <a:off x="7340600" y="2979737"/>
              <a:ext cx="160338" cy="200025"/>
            </a:xfrm>
            <a:custGeom>
              <a:avLst/>
              <a:gdLst>
                <a:gd name="T0" fmla="*/ 0 w 101"/>
                <a:gd name="T1" fmla="*/ 2147483647 h 126"/>
                <a:gd name="T2" fmla="*/ 2147483647 w 101"/>
                <a:gd name="T3" fmla="*/ 0 h 126"/>
                <a:gd name="T4" fmla="*/ 2147483647 w 101"/>
                <a:gd name="T5" fmla="*/ 2147483647 h 126"/>
                <a:gd name="T6" fmla="*/ 2147483647 w 101"/>
                <a:gd name="T7" fmla="*/ 2147483647 h 126"/>
                <a:gd name="T8" fmla="*/ 2147483647 w 101"/>
                <a:gd name="T9" fmla="*/ 2147483647 h 126"/>
                <a:gd name="T10" fmla="*/ 2147483647 w 101"/>
                <a:gd name="T11" fmla="*/ 2147483647 h 126"/>
                <a:gd name="T12" fmla="*/ 2147483647 w 101"/>
                <a:gd name="T13" fmla="*/ 2147483647 h 126"/>
                <a:gd name="T14" fmla="*/ 0 w 101"/>
                <a:gd name="T15" fmla="*/ 2147483647 h 126"/>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126"/>
                <a:gd name="T26" fmla="*/ 101 w 101"/>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126">
                  <a:moveTo>
                    <a:pt x="0" y="8"/>
                  </a:moveTo>
                  <a:lnTo>
                    <a:pt x="21" y="0"/>
                  </a:lnTo>
                  <a:lnTo>
                    <a:pt x="67" y="27"/>
                  </a:lnTo>
                  <a:lnTo>
                    <a:pt x="67" y="55"/>
                  </a:lnTo>
                  <a:lnTo>
                    <a:pt x="98" y="75"/>
                  </a:lnTo>
                  <a:lnTo>
                    <a:pt x="100" y="111"/>
                  </a:lnTo>
                  <a:lnTo>
                    <a:pt x="48" y="125"/>
                  </a:lnTo>
                  <a:lnTo>
                    <a:pt x="0" y="8"/>
                  </a:lnTo>
                </a:path>
              </a:pathLst>
            </a:custGeom>
            <a:solidFill>
              <a:schemeClr val="accent4"/>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53" name="Freeform 56">
              <a:extLst>
                <a:ext uri="{FF2B5EF4-FFF2-40B4-BE49-F238E27FC236}">
                  <a16:creationId xmlns:a16="http://schemas.microsoft.com/office/drawing/2014/main" xmlns="" id="{A2CFC0C9-EC38-4A44-BAEC-B03E31F452DE}"/>
                </a:ext>
              </a:extLst>
            </p:cNvPr>
            <p:cNvSpPr>
              <a:spLocks/>
            </p:cNvSpPr>
            <p:nvPr/>
          </p:nvSpPr>
          <p:spPr bwMode="auto">
            <a:xfrm>
              <a:off x="6662855" y="2593148"/>
              <a:ext cx="765425" cy="501672"/>
            </a:xfrm>
            <a:custGeom>
              <a:avLst/>
              <a:gdLst>
                <a:gd name="T0" fmla="*/ 2147483647 w 482"/>
                <a:gd name="T1" fmla="*/ 2147483647 h 317"/>
                <a:gd name="T2" fmla="*/ 0 w 482"/>
                <a:gd name="T3" fmla="*/ 2147483647 h 317"/>
                <a:gd name="T4" fmla="*/ 2147483647 w 482"/>
                <a:gd name="T5" fmla="*/ 2147483647 h 317"/>
                <a:gd name="T6" fmla="*/ 2147483647 w 482"/>
                <a:gd name="T7" fmla="*/ 2147483647 h 317"/>
                <a:gd name="T8" fmla="*/ 2147483647 w 482"/>
                <a:gd name="T9" fmla="*/ 2147483647 h 317"/>
                <a:gd name="T10" fmla="*/ 2147483647 w 482"/>
                <a:gd name="T11" fmla="*/ 2147483647 h 317"/>
                <a:gd name="T12" fmla="*/ 2147483647 w 482"/>
                <a:gd name="T13" fmla="*/ 2147483647 h 317"/>
                <a:gd name="T14" fmla="*/ 2147483647 w 482"/>
                <a:gd name="T15" fmla="*/ 2147483647 h 317"/>
                <a:gd name="T16" fmla="*/ 2147483647 w 482"/>
                <a:gd name="T17" fmla="*/ 2147483647 h 317"/>
                <a:gd name="T18" fmla="*/ 2147483647 w 482"/>
                <a:gd name="T19" fmla="*/ 2147483647 h 317"/>
                <a:gd name="T20" fmla="*/ 2147483647 w 482"/>
                <a:gd name="T21" fmla="*/ 2147483647 h 317"/>
                <a:gd name="T22" fmla="*/ 2147483647 w 482"/>
                <a:gd name="T23" fmla="*/ 2147483647 h 317"/>
                <a:gd name="T24" fmla="*/ 2147483647 w 482"/>
                <a:gd name="T25" fmla="*/ 0 h 317"/>
                <a:gd name="T26" fmla="*/ 2147483647 w 482"/>
                <a:gd name="T27" fmla="*/ 2147483647 h 317"/>
                <a:gd name="T28" fmla="*/ 2147483647 w 482"/>
                <a:gd name="T29" fmla="*/ 2147483647 h 3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2"/>
                <a:gd name="T46" fmla="*/ 0 h 317"/>
                <a:gd name="T47" fmla="*/ 482 w 482"/>
                <a:gd name="T48" fmla="*/ 317 h 3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2" h="317">
                  <a:moveTo>
                    <a:pt x="44" y="46"/>
                  </a:moveTo>
                  <a:lnTo>
                    <a:pt x="0" y="88"/>
                  </a:lnTo>
                  <a:lnTo>
                    <a:pt x="24" y="242"/>
                  </a:lnTo>
                  <a:lnTo>
                    <a:pt x="44" y="316"/>
                  </a:lnTo>
                  <a:lnTo>
                    <a:pt x="126" y="310"/>
                  </a:lnTo>
                  <a:lnTo>
                    <a:pt x="429" y="252"/>
                  </a:lnTo>
                  <a:lnTo>
                    <a:pt x="451" y="243"/>
                  </a:lnTo>
                  <a:lnTo>
                    <a:pt x="481" y="172"/>
                  </a:lnTo>
                  <a:lnTo>
                    <a:pt x="435" y="132"/>
                  </a:lnTo>
                  <a:lnTo>
                    <a:pt x="460" y="41"/>
                  </a:lnTo>
                  <a:lnTo>
                    <a:pt x="425" y="32"/>
                  </a:lnTo>
                  <a:lnTo>
                    <a:pt x="425" y="9"/>
                  </a:lnTo>
                  <a:lnTo>
                    <a:pt x="410" y="0"/>
                  </a:lnTo>
                  <a:lnTo>
                    <a:pt x="58" y="65"/>
                  </a:lnTo>
                  <a:lnTo>
                    <a:pt x="44" y="46"/>
                  </a:lnTo>
                </a:path>
              </a:pathLst>
            </a:custGeom>
            <a:solidFill>
              <a:schemeClr val="accent4"/>
            </a:solidFill>
            <a:ln w="12700" cap="rnd" cmpd="sng">
              <a:solidFill>
                <a:schemeClr val="tx1"/>
              </a:solidFill>
              <a:prstDash val="solid"/>
              <a:round/>
              <a:headEnd type="none" w="med" len="med"/>
              <a:tailEnd type="none" w="med" len="med"/>
            </a:ln>
          </p:spPr>
          <p:txBody>
            <a:bodyPr/>
            <a:lstStyle/>
            <a:p>
              <a:pPr defTabSz="913981">
                <a:defRPr/>
              </a:pPr>
              <a:endParaRPr lang="en-US" sz="1300" dirty="0">
                <a:solidFill>
                  <a:prstClr val="black"/>
                </a:solidFill>
              </a:endParaRPr>
            </a:p>
          </p:txBody>
        </p:sp>
        <p:sp>
          <p:nvSpPr>
            <p:cNvPr id="54" name="Freeform 57">
              <a:extLst>
                <a:ext uri="{FF2B5EF4-FFF2-40B4-BE49-F238E27FC236}">
                  <a16:creationId xmlns:a16="http://schemas.microsoft.com/office/drawing/2014/main" xmlns="" id="{9395AD93-0395-4AC7-AC94-F7702609C10A}"/>
                </a:ext>
              </a:extLst>
            </p:cNvPr>
            <p:cNvSpPr>
              <a:spLocks/>
            </p:cNvSpPr>
            <p:nvPr/>
          </p:nvSpPr>
          <p:spPr bwMode="auto">
            <a:xfrm>
              <a:off x="7354888" y="2651125"/>
              <a:ext cx="204787" cy="400050"/>
            </a:xfrm>
            <a:custGeom>
              <a:avLst/>
              <a:gdLst>
                <a:gd name="T0" fmla="*/ 2147483647 w 129"/>
                <a:gd name="T1" fmla="*/ 2147483647 h 252"/>
                <a:gd name="T2" fmla="*/ 2147483647 w 129"/>
                <a:gd name="T3" fmla="*/ 0 h 252"/>
                <a:gd name="T4" fmla="*/ 2147483647 w 129"/>
                <a:gd name="T5" fmla="*/ 2147483647 h 252"/>
                <a:gd name="T6" fmla="*/ 2147483647 w 129"/>
                <a:gd name="T7" fmla="*/ 2147483647 h 252"/>
                <a:gd name="T8" fmla="*/ 2147483647 w 129"/>
                <a:gd name="T9" fmla="*/ 2147483647 h 252"/>
                <a:gd name="T10" fmla="*/ 2147483647 w 129"/>
                <a:gd name="T11" fmla="*/ 2147483647 h 252"/>
                <a:gd name="T12" fmla="*/ 2147483647 w 129"/>
                <a:gd name="T13" fmla="*/ 2147483647 h 252"/>
                <a:gd name="T14" fmla="*/ 2147483647 w 129"/>
                <a:gd name="T15" fmla="*/ 2147483647 h 252"/>
                <a:gd name="T16" fmla="*/ 2147483647 w 129"/>
                <a:gd name="T17" fmla="*/ 2147483647 h 252"/>
                <a:gd name="T18" fmla="*/ 2147483647 w 129"/>
                <a:gd name="T19" fmla="*/ 2147483647 h 252"/>
                <a:gd name="T20" fmla="*/ 2147483647 w 129"/>
                <a:gd name="T21" fmla="*/ 2147483647 h 252"/>
                <a:gd name="T22" fmla="*/ 0 w 129"/>
                <a:gd name="T23" fmla="*/ 2147483647 h 252"/>
                <a:gd name="T24" fmla="*/ 2147483647 w 129"/>
                <a:gd name="T25" fmla="*/ 2147483647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252"/>
                <a:gd name="T41" fmla="*/ 129 w 129"/>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252">
                  <a:moveTo>
                    <a:pt x="23" y="2"/>
                  </a:moveTo>
                  <a:lnTo>
                    <a:pt x="53" y="0"/>
                  </a:lnTo>
                  <a:lnTo>
                    <a:pt x="114" y="38"/>
                  </a:lnTo>
                  <a:lnTo>
                    <a:pt x="105" y="68"/>
                  </a:lnTo>
                  <a:lnTo>
                    <a:pt x="126" y="88"/>
                  </a:lnTo>
                  <a:lnTo>
                    <a:pt x="128" y="206"/>
                  </a:lnTo>
                  <a:lnTo>
                    <a:pt x="107" y="251"/>
                  </a:lnTo>
                  <a:lnTo>
                    <a:pt x="82" y="234"/>
                  </a:lnTo>
                  <a:lnTo>
                    <a:pt x="56" y="233"/>
                  </a:lnTo>
                  <a:lnTo>
                    <a:pt x="12" y="209"/>
                  </a:lnTo>
                  <a:lnTo>
                    <a:pt x="46" y="135"/>
                  </a:lnTo>
                  <a:lnTo>
                    <a:pt x="0" y="95"/>
                  </a:lnTo>
                  <a:lnTo>
                    <a:pt x="23" y="2"/>
                  </a:lnTo>
                </a:path>
              </a:pathLst>
            </a:custGeom>
            <a:solidFill>
              <a:srgbClr val="34823E"/>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55" name="Freeform 58">
              <a:extLst>
                <a:ext uri="{FF2B5EF4-FFF2-40B4-BE49-F238E27FC236}">
                  <a16:creationId xmlns:a16="http://schemas.microsoft.com/office/drawing/2014/main" xmlns="" id="{D563546F-4B36-4BDB-BE2F-0A703D331D1C}"/>
                </a:ext>
              </a:extLst>
            </p:cNvPr>
            <p:cNvSpPr>
              <a:spLocks/>
            </p:cNvSpPr>
            <p:nvPr/>
          </p:nvSpPr>
          <p:spPr bwMode="auto">
            <a:xfrm>
              <a:off x="6728681" y="2024820"/>
              <a:ext cx="846560" cy="691115"/>
            </a:xfrm>
            <a:custGeom>
              <a:avLst/>
              <a:gdLst>
                <a:gd name="T0" fmla="*/ 2147483647 w 533"/>
                <a:gd name="T1" fmla="*/ 2147483647 h 435"/>
                <a:gd name="T2" fmla="*/ 2147483647 w 533"/>
                <a:gd name="T3" fmla="*/ 2147483647 h 435"/>
                <a:gd name="T4" fmla="*/ 2147483647 w 533"/>
                <a:gd name="T5" fmla="*/ 2147483647 h 435"/>
                <a:gd name="T6" fmla="*/ 2147483647 w 533"/>
                <a:gd name="T7" fmla="*/ 2147483647 h 435"/>
                <a:gd name="T8" fmla="*/ 2147483647 w 533"/>
                <a:gd name="T9" fmla="*/ 2147483647 h 435"/>
                <a:gd name="T10" fmla="*/ 2147483647 w 533"/>
                <a:gd name="T11" fmla="*/ 2147483647 h 435"/>
                <a:gd name="T12" fmla="*/ 2147483647 w 533"/>
                <a:gd name="T13" fmla="*/ 2147483647 h 435"/>
                <a:gd name="T14" fmla="*/ 2147483647 w 533"/>
                <a:gd name="T15" fmla="*/ 2147483647 h 435"/>
                <a:gd name="T16" fmla="*/ 2147483647 w 533"/>
                <a:gd name="T17" fmla="*/ 2147483647 h 435"/>
                <a:gd name="T18" fmla="*/ 2147483647 w 533"/>
                <a:gd name="T19" fmla="*/ 2147483647 h 435"/>
                <a:gd name="T20" fmla="*/ 2147483647 w 533"/>
                <a:gd name="T21" fmla="*/ 2147483647 h 435"/>
                <a:gd name="T22" fmla="*/ 2147483647 w 533"/>
                <a:gd name="T23" fmla="*/ 2147483647 h 435"/>
                <a:gd name="T24" fmla="*/ 2147483647 w 533"/>
                <a:gd name="T25" fmla="*/ 0 h 435"/>
                <a:gd name="T26" fmla="*/ 2147483647 w 533"/>
                <a:gd name="T27" fmla="*/ 2147483647 h 435"/>
                <a:gd name="T28" fmla="*/ 2147483647 w 533"/>
                <a:gd name="T29" fmla="*/ 2147483647 h 435"/>
                <a:gd name="T30" fmla="*/ 2147483647 w 533"/>
                <a:gd name="T31" fmla="*/ 2147483647 h 435"/>
                <a:gd name="T32" fmla="*/ 2147483647 w 533"/>
                <a:gd name="T33" fmla="*/ 2147483647 h 435"/>
                <a:gd name="T34" fmla="*/ 2147483647 w 533"/>
                <a:gd name="T35" fmla="*/ 2147483647 h 435"/>
                <a:gd name="T36" fmla="*/ 2147483647 w 533"/>
                <a:gd name="T37" fmla="*/ 2147483647 h 435"/>
                <a:gd name="T38" fmla="*/ 2147483647 w 533"/>
                <a:gd name="T39" fmla="*/ 2147483647 h 435"/>
                <a:gd name="T40" fmla="*/ 2147483647 w 533"/>
                <a:gd name="T41" fmla="*/ 2147483647 h 435"/>
                <a:gd name="T42" fmla="*/ 2147483647 w 533"/>
                <a:gd name="T43" fmla="*/ 2147483647 h 435"/>
                <a:gd name="T44" fmla="*/ 2147483647 w 533"/>
                <a:gd name="T45" fmla="*/ 2147483647 h 435"/>
                <a:gd name="T46" fmla="*/ 2147483647 w 533"/>
                <a:gd name="T47" fmla="*/ 2147483647 h 435"/>
                <a:gd name="T48" fmla="*/ 2147483647 w 533"/>
                <a:gd name="T49" fmla="*/ 2147483647 h 435"/>
                <a:gd name="T50" fmla="*/ 2147483647 w 533"/>
                <a:gd name="T51" fmla="*/ 2147483647 h 435"/>
                <a:gd name="T52" fmla="*/ 2147483647 w 533"/>
                <a:gd name="T53" fmla="*/ 2147483647 h 435"/>
                <a:gd name="T54" fmla="*/ 2147483647 w 533"/>
                <a:gd name="T55" fmla="*/ 2147483647 h 435"/>
                <a:gd name="T56" fmla="*/ 0 w 533"/>
                <a:gd name="T57" fmla="*/ 2147483647 h 435"/>
                <a:gd name="T58" fmla="*/ 2147483647 w 533"/>
                <a:gd name="T59" fmla="*/ 2147483647 h 435"/>
                <a:gd name="T60" fmla="*/ 2147483647 w 533"/>
                <a:gd name="T61" fmla="*/ 2147483647 h 4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3"/>
                <a:gd name="T94" fmla="*/ 0 h 435"/>
                <a:gd name="T95" fmla="*/ 533 w 533"/>
                <a:gd name="T96" fmla="*/ 435 h 4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3" h="435">
                  <a:moveTo>
                    <a:pt x="53" y="285"/>
                  </a:moveTo>
                  <a:lnTo>
                    <a:pt x="100" y="278"/>
                  </a:lnTo>
                  <a:lnTo>
                    <a:pt x="159" y="259"/>
                  </a:lnTo>
                  <a:lnTo>
                    <a:pt x="176" y="237"/>
                  </a:lnTo>
                  <a:lnTo>
                    <a:pt x="200" y="234"/>
                  </a:lnTo>
                  <a:lnTo>
                    <a:pt x="214" y="209"/>
                  </a:lnTo>
                  <a:lnTo>
                    <a:pt x="236" y="200"/>
                  </a:lnTo>
                  <a:lnTo>
                    <a:pt x="226" y="155"/>
                  </a:lnTo>
                  <a:lnTo>
                    <a:pt x="212" y="143"/>
                  </a:lnTo>
                  <a:lnTo>
                    <a:pt x="241" y="106"/>
                  </a:lnTo>
                  <a:lnTo>
                    <a:pt x="259" y="106"/>
                  </a:lnTo>
                  <a:lnTo>
                    <a:pt x="321" y="29"/>
                  </a:lnTo>
                  <a:lnTo>
                    <a:pt x="417" y="0"/>
                  </a:lnTo>
                  <a:lnTo>
                    <a:pt x="427" y="73"/>
                  </a:lnTo>
                  <a:lnTo>
                    <a:pt x="432" y="70"/>
                  </a:lnTo>
                  <a:lnTo>
                    <a:pt x="455" y="96"/>
                  </a:lnTo>
                  <a:lnTo>
                    <a:pt x="456" y="170"/>
                  </a:lnTo>
                  <a:lnTo>
                    <a:pt x="485" y="231"/>
                  </a:lnTo>
                  <a:lnTo>
                    <a:pt x="496" y="310"/>
                  </a:lnTo>
                  <a:lnTo>
                    <a:pt x="499" y="378"/>
                  </a:lnTo>
                  <a:lnTo>
                    <a:pt x="532" y="401"/>
                  </a:lnTo>
                  <a:lnTo>
                    <a:pt x="508" y="434"/>
                  </a:lnTo>
                  <a:lnTo>
                    <a:pt x="446" y="395"/>
                  </a:lnTo>
                  <a:lnTo>
                    <a:pt x="414" y="398"/>
                  </a:lnTo>
                  <a:lnTo>
                    <a:pt x="382" y="388"/>
                  </a:lnTo>
                  <a:lnTo>
                    <a:pt x="383" y="366"/>
                  </a:lnTo>
                  <a:lnTo>
                    <a:pt x="364" y="358"/>
                  </a:lnTo>
                  <a:lnTo>
                    <a:pt x="15" y="425"/>
                  </a:lnTo>
                  <a:lnTo>
                    <a:pt x="0" y="405"/>
                  </a:lnTo>
                  <a:lnTo>
                    <a:pt x="38" y="335"/>
                  </a:lnTo>
                  <a:lnTo>
                    <a:pt x="53" y="285"/>
                  </a:lnTo>
                </a:path>
              </a:pathLst>
            </a:custGeom>
            <a:solidFill>
              <a:srgbClr val="34823E"/>
            </a:solidFill>
            <a:ln w="12700" cap="rnd" cmpd="sng">
              <a:solidFill>
                <a:schemeClr val="tx1"/>
              </a:solidFill>
              <a:prstDash val="solid"/>
              <a:round/>
              <a:headEnd type="none" w="med" len="med"/>
              <a:tailEnd type="none" w="med" len="med"/>
            </a:ln>
          </p:spPr>
          <p:txBody>
            <a:bodyPr/>
            <a:lstStyle/>
            <a:p>
              <a:pPr defTabSz="913981">
                <a:defRPr/>
              </a:pPr>
              <a:endParaRPr lang="en-US" sz="1300" dirty="0">
                <a:solidFill>
                  <a:prstClr val="black"/>
                </a:solidFill>
              </a:endParaRPr>
            </a:p>
          </p:txBody>
        </p:sp>
        <p:sp>
          <p:nvSpPr>
            <p:cNvPr id="56" name="Freeform 59">
              <a:extLst>
                <a:ext uri="{FF2B5EF4-FFF2-40B4-BE49-F238E27FC236}">
                  <a16:creationId xmlns:a16="http://schemas.microsoft.com/office/drawing/2014/main" xmlns="" id="{27B235F8-D3B6-403B-B3A0-3F26F751C374}"/>
                </a:ext>
              </a:extLst>
            </p:cNvPr>
            <p:cNvSpPr>
              <a:spLocks/>
            </p:cNvSpPr>
            <p:nvPr/>
          </p:nvSpPr>
          <p:spPr bwMode="auto">
            <a:xfrm>
              <a:off x="7385050" y="1987550"/>
              <a:ext cx="227013" cy="407987"/>
            </a:xfrm>
            <a:custGeom>
              <a:avLst/>
              <a:gdLst>
                <a:gd name="T0" fmla="*/ 0 w 143"/>
                <a:gd name="T1" fmla="*/ 2147483647 h 257"/>
                <a:gd name="T2" fmla="*/ 2147483647 w 143"/>
                <a:gd name="T3" fmla="*/ 0 h 257"/>
                <a:gd name="T4" fmla="*/ 2147483647 w 143"/>
                <a:gd name="T5" fmla="*/ 2147483647 h 257"/>
                <a:gd name="T6" fmla="*/ 2147483647 w 143"/>
                <a:gd name="T7" fmla="*/ 2147483647 h 257"/>
                <a:gd name="T8" fmla="*/ 2147483647 w 143"/>
                <a:gd name="T9" fmla="*/ 2147483647 h 257"/>
                <a:gd name="T10" fmla="*/ 2147483647 w 143"/>
                <a:gd name="T11" fmla="*/ 2147483647 h 257"/>
                <a:gd name="T12" fmla="*/ 2147483647 w 143"/>
                <a:gd name="T13" fmla="*/ 2147483647 h 257"/>
                <a:gd name="T14" fmla="*/ 2147483647 w 143"/>
                <a:gd name="T15" fmla="*/ 2147483647 h 257"/>
                <a:gd name="T16" fmla="*/ 2147483647 w 143"/>
                <a:gd name="T17" fmla="*/ 2147483647 h 257"/>
                <a:gd name="T18" fmla="*/ 0 w 143"/>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257"/>
                <a:gd name="T32" fmla="*/ 143 w 143"/>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257">
                  <a:moveTo>
                    <a:pt x="0" y="27"/>
                  </a:moveTo>
                  <a:lnTo>
                    <a:pt x="104" y="0"/>
                  </a:lnTo>
                  <a:lnTo>
                    <a:pt x="142" y="71"/>
                  </a:lnTo>
                  <a:lnTo>
                    <a:pt x="122" y="89"/>
                  </a:lnTo>
                  <a:lnTo>
                    <a:pt x="130" y="247"/>
                  </a:lnTo>
                  <a:lnTo>
                    <a:pt x="75" y="256"/>
                  </a:lnTo>
                  <a:lnTo>
                    <a:pt x="41" y="195"/>
                  </a:lnTo>
                  <a:lnTo>
                    <a:pt x="40" y="118"/>
                  </a:lnTo>
                  <a:lnTo>
                    <a:pt x="15" y="89"/>
                  </a:lnTo>
                  <a:lnTo>
                    <a:pt x="0" y="27"/>
                  </a:lnTo>
                </a:path>
              </a:pathLst>
            </a:custGeom>
            <a:solidFill>
              <a:srgbClr val="34823E"/>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57" name="Freeform 60">
              <a:extLst>
                <a:ext uri="{FF2B5EF4-FFF2-40B4-BE49-F238E27FC236}">
                  <a16:creationId xmlns:a16="http://schemas.microsoft.com/office/drawing/2014/main" xmlns="" id="{B524B383-3B8E-4CB2-B0D9-B6D7EBADDC0E}"/>
                </a:ext>
              </a:extLst>
            </p:cNvPr>
            <p:cNvSpPr>
              <a:spLocks/>
            </p:cNvSpPr>
            <p:nvPr/>
          </p:nvSpPr>
          <p:spPr bwMode="auto">
            <a:xfrm>
              <a:off x="7504113" y="2309812"/>
              <a:ext cx="468312" cy="219075"/>
            </a:xfrm>
            <a:custGeom>
              <a:avLst/>
              <a:gdLst>
                <a:gd name="T0" fmla="*/ 0 w 295"/>
                <a:gd name="T1" fmla="*/ 2147483647 h 138"/>
                <a:gd name="T2" fmla="*/ 2147483647 w 295"/>
                <a:gd name="T3" fmla="*/ 2147483647 h 138"/>
                <a:gd name="T4" fmla="*/ 2147483647 w 295"/>
                <a:gd name="T5" fmla="*/ 2147483647 h 138"/>
                <a:gd name="T6" fmla="*/ 2147483647 w 295"/>
                <a:gd name="T7" fmla="*/ 0 h 138"/>
                <a:gd name="T8" fmla="*/ 2147483647 w 295"/>
                <a:gd name="T9" fmla="*/ 2147483647 h 138"/>
                <a:gd name="T10" fmla="*/ 2147483647 w 295"/>
                <a:gd name="T11" fmla="*/ 2147483647 h 138"/>
                <a:gd name="T12" fmla="*/ 2147483647 w 295"/>
                <a:gd name="T13" fmla="*/ 2147483647 h 138"/>
                <a:gd name="T14" fmla="*/ 2147483647 w 295"/>
                <a:gd name="T15" fmla="*/ 2147483647 h 138"/>
                <a:gd name="T16" fmla="*/ 2147483647 w 295"/>
                <a:gd name="T17" fmla="*/ 2147483647 h 138"/>
                <a:gd name="T18" fmla="*/ 2147483647 w 295"/>
                <a:gd name="T19" fmla="*/ 2147483647 h 138"/>
                <a:gd name="T20" fmla="*/ 2147483647 w 295"/>
                <a:gd name="T21" fmla="*/ 2147483647 h 138"/>
                <a:gd name="T22" fmla="*/ 2147483647 w 295"/>
                <a:gd name="T23" fmla="*/ 2147483647 h 138"/>
                <a:gd name="T24" fmla="*/ 2147483647 w 295"/>
                <a:gd name="T25" fmla="*/ 2147483647 h 138"/>
                <a:gd name="T26" fmla="*/ 2147483647 w 295"/>
                <a:gd name="T27" fmla="*/ 2147483647 h 138"/>
                <a:gd name="T28" fmla="*/ 2147483647 w 295"/>
                <a:gd name="T29" fmla="*/ 2147483647 h 138"/>
                <a:gd name="T30" fmla="*/ 2147483647 w 295"/>
                <a:gd name="T31" fmla="*/ 2147483647 h 138"/>
                <a:gd name="T32" fmla="*/ 2147483647 w 295"/>
                <a:gd name="T33" fmla="*/ 2147483647 h 138"/>
                <a:gd name="T34" fmla="*/ 2147483647 w 295"/>
                <a:gd name="T35" fmla="*/ 2147483647 h 138"/>
                <a:gd name="T36" fmla="*/ 2147483647 w 295"/>
                <a:gd name="T37" fmla="*/ 2147483647 h 138"/>
                <a:gd name="T38" fmla="*/ 0 w 295"/>
                <a:gd name="T39" fmla="*/ 2147483647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5"/>
                <a:gd name="T61" fmla="*/ 0 h 138"/>
                <a:gd name="T62" fmla="*/ 295 w 295"/>
                <a:gd name="T63" fmla="*/ 138 h 1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5" h="138">
                  <a:moveTo>
                    <a:pt x="0" y="56"/>
                  </a:moveTo>
                  <a:lnTo>
                    <a:pt x="147" y="17"/>
                  </a:lnTo>
                  <a:lnTo>
                    <a:pt x="165" y="18"/>
                  </a:lnTo>
                  <a:lnTo>
                    <a:pt x="183" y="0"/>
                  </a:lnTo>
                  <a:lnTo>
                    <a:pt x="199" y="9"/>
                  </a:lnTo>
                  <a:lnTo>
                    <a:pt x="180" y="49"/>
                  </a:lnTo>
                  <a:lnTo>
                    <a:pt x="212" y="46"/>
                  </a:lnTo>
                  <a:lnTo>
                    <a:pt x="230" y="76"/>
                  </a:lnTo>
                  <a:lnTo>
                    <a:pt x="252" y="79"/>
                  </a:lnTo>
                  <a:lnTo>
                    <a:pt x="265" y="69"/>
                  </a:lnTo>
                  <a:lnTo>
                    <a:pt x="258" y="58"/>
                  </a:lnTo>
                  <a:lnTo>
                    <a:pt x="241" y="37"/>
                  </a:lnTo>
                  <a:lnTo>
                    <a:pt x="270" y="30"/>
                  </a:lnTo>
                  <a:lnTo>
                    <a:pt x="294" y="81"/>
                  </a:lnTo>
                  <a:lnTo>
                    <a:pt x="262" y="108"/>
                  </a:lnTo>
                  <a:lnTo>
                    <a:pt x="226" y="94"/>
                  </a:lnTo>
                  <a:lnTo>
                    <a:pt x="203" y="128"/>
                  </a:lnTo>
                  <a:lnTo>
                    <a:pt x="158" y="94"/>
                  </a:lnTo>
                  <a:lnTo>
                    <a:pt x="6" y="137"/>
                  </a:lnTo>
                  <a:lnTo>
                    <a:pt x="0" y="56"/>
                  </a:lnTo>
                </a:path>
              </a:pathLst>
            </a:custGeom>
            <a:solidFill>
              <a:srgbClr val="34823E"/>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58" name="Freeform 61">
              <a:extLst>
                <a:ext uri="{FF2B5EF4-FFF2-40B4-BE49-F238E27FC236}">
                  <a16:creationId xmlns:a16="http://schemas.microsoft.com/office/drawing/2014/main" xmlns="" id="{925C24A5-0DC2-404C-A90E-3E7F26FF489D}"/>
                </a:ext>
              </a:extLst>
            </p:cNvPr>
            <p:cNvSpPr>
              <a:spLocks/>
            </p:cNvSpPr>
            <p:nvPr/>
          </p:nvSpPr>
          <p:spPr bwMode="auto">
            <a:xfrm>
              <a:off x="7510463" y="2474912"/>
              <a:ext cx="250825" cy="190500"/>
            </a:xfrm>
            <a:custGeom>
              <a:avLst/>
              <a:gdLst>
                <a:gd name="T0" fmla="*/ 0 w 158"/>
                <a:gd name="T1" fmla="*/ 2147483647 h 120"/>
                <a:gd name="T2" fmla="*/ 2147483647 w 158"/>
                <a:gd name="T3" fmla="*/ 0 h 120"/>
                <a:gd name="T4" fmla="*/ 2147483647 w 158"/>
                <a:gd name="T5" fmla="*/ 2147483647 h 120"/>
                <a:gd name="T6" fmla="*/ 2147483647 w 158"/>
                <a:gd name="T7" fmla="*/ 2147483647 h 120"/>
                <a:gd name="T8" fmla="*/ 2147483647 w 158"/>
                <a:gd name="T9" fmla="*/ 2147483647 h 120"/>
                <a:gd name="T10" fmla="*/ 2147483647 w 158"/>
                <a:gd name="T11" fmla="*/ 2147483647 h 120"/>
                <a:gd name="T12" fmla="*/ 2147483647 w 158"/>
                <a:gd name="T13" fmla="*/ 2147483647 h 120"/>
                <a:gd name="T14" fmla="*/ 0 w 158"/>
                <a:gd name="T15" fmla="*/ 2147483647 h 120"/>
                <a:gd name="T16" fmla="*/ 0 60000 65536"/>
                <a:gd name="T17" fmla="*/ 0 60000 65536"/>
                <a:gd name="T18" fmla="*/ 0 60000 65536"/>
                <a:gd name="T19" fmla="*/ 0 60000 65536"/>
                <a:gd name="T20" fmla="*/ 0 60000 65536"/>
                <a:gd name="T21" fmla="*/ 0 60000 65536"/>
                <a:gd name="T22" fmla="*/ 0 60000 65536"/>
                <a:gd name="T23" fmla="*/ 0 60000 65536"/>
                <a:gd name="T24" fmla="*/ 0 w 158"/>
                <a:gd name="T25" fmla="*/ 0 h 120"/>
                <a:gd name="T26" fmla="*/ 158 w 158"/>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 h="120">
                  <a:moveTo>
                    <a:pt x="0" y="30"/>
                  </a:moveTo>
                  <a:lnTo>
                    <a:pt x="120" y="0"/>
                  </a:lnTo>
                  <a:lnTo>
                    <a:pt x="157" y="54"/>
                  </a:lnTo>
                  <a:lnTo>
                    <a:pt x="136" y="78"/>
                  </a:lnTo>
                  <a:lnTo>
                    <a:pt x="98" y="69"/>
                  </a:lnTo>
                  <a:lnTo>
                    <a:pt x="38" y="119"/>
                  </a:lnTo>
                  <a:lnTo>
                    <a:pt x="6" y="93"/>
                  </a:lnTo>
                  <a:lnTo>
                    <a:pt x="0" y="30"/>
                  </a:lnTo>
                </a:path>
              </a:pathLst>
            </a:custGeom>
            <a:solidFill>
              <a:srgbClr val="34823E"/>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59" name="Freeform 62">
              <a:extLst>
                <a:ext uri="{FF2B5EF4-FFF2-40B4-BE49-F238E27FC236}">
                  <a16:creationId xmlns:a16="http://schemas.microsoft.com/office/drawing/2014/main" xmlns="" id="{E51F5FAF-1678-497F-8254-D86E4F894545}"/>
                </a:ext>
              </a:extLst>
            </p:cNvPr>
            <p:cNvSpPr>
              <a:spLocks/>
            </p:cNvSpPr>
            <p:nvPr/>
          </p:nvSpPr>
          <p:spPr bwMode="auto">
            <a:xfrm>
              <a:off x="7544624" y="2600164"/>
              <a:ext cx="247998" cy="149098"/>
            </a:xfrm>
            <a:custGeom>
              <a:avLst/>
              <a:gdLst>
                <a:gd name="T0" fmla="*/ 0 w 156"/>
                <a:gd name="T1" fmla="*/ 2147483647 h 94"/>
                <a:gd name="T2" fmla="*/ 2147483647 w 156"/>
                <a:gd name="T3" fmla="*/ 2147483647 h 94"/>
                <a:gd name="T4" fmla="*/ 2147483647 w 156"/>
                <a:gd name="T5" fmla="*/ 0 h 94"/>
                <a:gd name="T6" fmla="*/ 2147483647 w 156"/>
                <a:gd name="T7" fmla="*/ 2147483647 h 94"/>
                <a:gd name="T8" fmla="*/ 2147483647 w 156"/>
                <a:gd name="T9" fmla="*/ 2147483647 h 94"/>
                <a:gd name="T10" fmla="*/ 2147483647 w 156"/>
                <a:gd name="T11" fmla="*/ 2147483647 h 94"/>
                <a:gd name="T12" fmla="*/ 2147483647 w 156"/>
                <a:gd name="T13" fmla="*/ 2147483647 h 94"/>
                <a:gd name="T14" fmla="*/ 0 w 156"/>
                <a:gd name="T15" fmla="*/ 2147483647 h 94"/>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94"/>
                <a:gd name="T26" fmla="*/ 156 w 156"/>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94">
                  <a:moveTo>
                    <a:pt x="0" y="69"/>
                  </a:moveTo>
                  <a:lnTo>
                    <a:pt x="64" y="38"/>
                  </a:lnTo>
                  <a:lnTo>
                    <a:pt x="126" y="0"/>
                  </a:lnTo>
                  <a:lnTo>
                    <a:pt x="137" y="2"/>
                  </a:lnTo>
                  <a:lnTo>
                    <a:pt x="155" y="3"/>
                  </a:lnTo>
                  <a:lnTo>
                    <a:pt x="94" y="52"/>
                  </a:lnTo>
                  <a:lnTo>
                    <a:pt x="18" y="93"/>
                  </a:lnTo>
                  <a:lnTo>
                    <a:pt x="0" y="69"/>
                  </a:lnTo>
                </a:path>
              </a:pathLst>
            </a:custGeom>
            <a:solidFill>
              <a:srgbClr val="34823E"/>
            </a:solidFill>
            <a:ln w="12700" cap="rnd" cmpd="sng">
              <a:solidFill>
                <a:schemeClr val="tx1"/>
              </a:solidFill>
              <a:prstDash val="solid"/>
              <a:round/>
              <a:headEnd type="none" w="med" len="med"/>
              <a:tailEnd type="none" w="med" len="med"/>
            </a:ln>
          </p:spPr>
          <p:txBody>
            <a:bodyPr/>
            <a:lstStyle/>
            <a:p>
              <a:pPr defTabSz="913981">
                <a:defRPr/>
              </a:pPr>
              <a:endParaRPr lang="en-US" sz="1300" dirty="0">
                <a:solidFill>
                  <a:prstClr val="black"/>
                </a:solidFill>
              </a:endParaRPr>
            </a:p>
          </p:txBody>
        </p:sp>
        <p:sp>
          <p:nvSpPr>
            <p:cNvPr id="60" name="Freeform 63">
              <a:extLst>
                <a:ext uri="{FF2B5EF4-FFF2-40B4-BE49-F238E27FC236}">
                  <a16:creationId xmlns:a16="http://schemas.microsoft.com/office/drawing/2014/main" xmlns="" id="{78105F29-1066-43B8-AB0F-A0D8B091FAA1}"/>
                </a:ext>
              </a:extLst>
            </p:cNvPr>
            <p:cNvSpPr>
              <a:spLocks/>
            </p:cNvSpPr>
            <p:nvPr/>
          </p:nvSpPr>
          <p:spPr bwMode="auto">
            <a:xfrm>
              <a:off x="7550150" y="1908175"/>
              <a:ext cx="263525" cy="468312"/>
            </a:xfrm>
            <a:custGeom>
              <a:avLst/>
              <a:gdLst>
                <a:gd name="T0" fmla="*/ 2147483647 w 166"/>
                <a:gd name="T1" fmla="*/ 0 h 295"/>
                <a:gd name="T2" fmla="*/ 0 w 166"/>
                <a:gd name="T3" fmla="*/ 2147483647 h 295"/>
                <a:gd name="T4" fmla="*/ 2147483647 w 166"/>
                <a:gd name="T5" fmla="*/ 2147483647 h 295"/>
                <a:gd name="T6" fmla="*/ 2147483647 w 166"/>
                <a:gd name="T7" fmla="*/ 2147483647 h 295"/>
                <a:gd name="T8" fmla="*/ 2147483647 w 166"/>
                <a:gd name="T9" fmla="*/ 2147483647 h 295"/>
                <a:gd name="T10" fmla="*/ 2147483647 w 166"/>
                <a:gd name="T11" fmla="*/ 2147483647 h 295"/>
                <a:gd name="T12" fmla="*/ 2147483647 w 166"/>
                <a:gd name="T13" fmla="*/ 2147483647 h 295"/>
                <a:gd name="T14" fmla="*/ 2147483647 w 166"/>
                <a:gd name="T15" fmla="*/ 2147483647 h 295"/>
                <a:gd name="T16" fmla="*/ 2147483647 w 166"/>
                <a:gd name="T17" fmla="*/ 2147483647 h 295"/>
                <a:gd name="T18" fmla="*/ 2147483647 w 166"/>
                <a:gd name="T19" fmla="*/ 2147483647 h 295"/>
                <a:gd name="T20" fmla="*/ 2147483647 w 166"/>
                <a:gd name="T21" fmla="*/ 2147483647 h 295"/>
                <a:gd name="T22" fmla="*/ 2147483647 w 166"/>
                <a:gd name="T23" fmla="*/ 2147483647 h 295"/>
                <a:gd name="T24" fmla="*/ 2147483647 w 166"/>
                <a:gd name="T25" fmla="*/ 0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295"/>
                <a:gd name="T41" fmla="*/ 166 w 166"/>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295">
                  <a:moveTo>
                    <a:pt x="35" y="0"/>
                  </a:moveTo>
                  <a:lnTo>
                    <a:pt x="0" y="52"/>
                  </a:lnTo>
                  <a:lnTo>
                    <a:pt x="38" y="120"/>
                  </a:lnTo>
                  <a:lnTo>
                    <a:pt x="15" y="138"/>
                  </a:lnTo>
                  <a:lnTo>
                    <a:pt x="24" y="294"/>
                  </a:lnTo>
                  <a:lnTo>
                    <a:pt x="117" y="271"/>
                  </a:lnTo>
                  <a:lnTo>
                    <a:pt x="141" y="271"/>
                  </a:lnTo>
                  <a:lnTo>
                    <a:pt x="154" y="255"/>
                  </a:lnTo>
                  <a:lnTo>
                    <a:pt x="154" y="226"/>
                  </a:lnTo>
                  <a:lnTo>
                    <a:pt x="165" y="208"/>
                  </a:lnTo>
                  <a:lnTo>
                    <a:pt x="114" y="185"/>
                  </a:lnTo>
                  <a:lnTo>
                    <a:pt x="47" y="14"/>
                  </a:lnTo>
                  <a:lnTo>
                    <a:pt x="35" y="0"/>
                  </a:lnTo>
                </a:path>
              </a:pathLst>
            </a:custGeom>
            <a:solidFill>
              <a:srgbClr val="34823E"/>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61" name="Freeform 64">
              <a:extLst>
                <a:ext uri="{FF2B5EF4-FFF2-40B4-BE49-F238E27FC236}">
                  <a16:creationId xmlns:a16="http://schemas.microsoft.com/office/drawing/2014/main" xmlns="" id="{0CE8A995-219B-4E93-9D9A-88195BC3E4C2}"/>
                </a:ext>
              </a:extLst>
            </p:cNvPr>
            <p:cNvSpPr>
              <a:spLocks/>
            </p:cNvSpPr>
            <p:nvPr/>
          </p:nvSpPr>
          <p:spPr bwMode="auto">
            <a:xfrm>
              <a:off x="7700771" y="2458082"/>
              <a:ext cx="127060" cy="103492"/>
            </a:xfrm>
            <a:custGeom>
              <a:avLst/>
              <a:gdLst>
                <a:gd name="T0" fmla="*/ 0 w 80"/>
                <a:gd name="T1" fmla="*/ 2147483647 h 66"/>
                <a:gd name="T2" fmla="*/ 2147483647 w 80"/>
                <a:gd name="T3" fmla="*/ 0 h 66"/>
                <a:gd name="T4" fmla="*/ 2147483647 w 80"/>
                <a:gd name="T5" fmla="*/ 2147483647 h 66"/>
                <a:gd name="T6" fmla="*/ 2147483647 w 80"/>
                <a:gd name="T7" fmla="*/ 2147483647 h 66"/>
                <a:gd name="T8" fmla="*/ 2147483647 w 80"/>
                <a:gd name="T9" fmla="*/ 2147483647 h 66"/>
                <a:gd name="T10" fmla="*/ 2147483647 w 80"/>
                <a:gd name="T11" fmla="*/ 2147483647 h 66"/>
                <a:gd name="T12" fmla="*/ 0 w 80"/>
                <a:gd name="T13" fmla="*/ 2147483647 h 66"/>
                <a:gd name="T14" fmla="*/ 0 60000 65536"/>
                <a:gd name="T15" fmla="*/ 0 60000 65536"/>
                <a:gd name="T16" fmla="*/ 0 60000 65536"/>
                <a:gd name="T17" fmla="*/ 0 60000 65536"/>
                <a:gd name="T18" fmla="*/ 0 60000 65536"/>
                <a:gd name="T19" fmla="*/ 0 60000 65536"/>
                <a:gd name="T20" fmla="*/ 0 60000 65536"/>
                <a:gd name="T21" fmla="*/ 0 w 80"/>
                <a:gd name="T22" fmla="*/ 0 h 66"/>
                <a:gd name="T23" fmla="*/ 80 w 8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66">
                  <a:moveTo>
                    <a:pt x="0" y="11"/>
                  </a:moveTo>
                  <a:lnTo>
                    <a:pt x="33" y="0"/>
                  </a:lnTo>
                  <a:lnTo>
                    <a:pt x="79" y="33"/>
                  </a:lnTo>
                  <a:lnTo>
                    <a:pt x="70" y="42"/>
                  </a:lnTo>
                  <a:lnTo>
                    <a:pt x="47" y="42"/>
                  </a:lnTo>
                  <a:lnTo>
                    <a:pt x="36" y="65"/>
                  </a:lnTo>
                  <a:lnTo>
                    <a:pt x="0" y="11"/>
                  </a:lnTo>
                </a:path>
              </a:pathLst>
            </a:custGeom>
            <a:solidFill>
              <a:srgbClr val="34823E"/>
            </a:solidFill>
            <a:ln w="12700" cap="rnd" cmpd="sng">
              <a:solidFill>
                <a:schemeClr val="tx1"/>
              </a:solidFill>
              <a:prstDash val="solid"/>
              <a:round/>
              <a:headEnd type="none" w="med" len="med"/>
              <a:tailEnd type="none" w="med" len="med"/>
            </a:ln>
          </p:spPr>
          <p:txBody>
            <a:bodyPr/>
            <a:lstStyle/>
            <a:p>
              <a:pPr defTabSz="913981">
                <a:defRPr/>
              </a:pPr>
              <a:endParaRPr lang="en-US" sz="1300" dirty="0">
                <a:solidFill>
                  <a:srgbClr val="0039A6"/>
                </a:solidFill>
                <a:latin typeface="Arial" pitchFamily="34" charset="0"/>
              </a:endParaRPr>
            </a:p>
          </p:txBody>
        </p:sp>
        <p:sp>
          <p:nvSpPr>
            <p:cNvPr id="62" name="Freeform 65">
              <a:extLst>
                <a:ext uri="{FF2B5EF4-FFF2-40B4-BE49-F238E27FC236}">
                  <a16:creationId xmlns:a16="http://schemas.microsoft.com/office/drawing/2014/main" xmlns="" id="{BDD8FBCD-6ACB-4429-B092-4C68897C2515}"/>
                </a:ext>
              </a:extLst>
            </p:cNvPr>
            <p:cNvSpPr>
              <a:spLocks/>
            </p:cNvSpPr>
            <p:nvPr/>
          </p:nvSpPr>
          <p:spPr bwMode="auto">
            <a:xfrm>
              <a:off x="7429500" y="3248025"/>
              <a:ext cx="74613" cy="125412"/>
            </a:xfrm>
            <a:custGeom>
              <a:avLst/>
              <a:gdLst>
                <a:gd name="T0" fmla="*/ 0 w 44"/>
                <a:gd name="T1" fmla="*/ 2147483647 h 73"/>
                <a:gd name="T2" fmla="*/ 2147483647 w 44"/>
                <a:gd name="T3" fmla="*/ 0 h 73"/>
                <a:gd name="T4" fmla="*/ 2147483647 w 44"/>
                <a:gd name="T5" fmla="*/ 2147483647 h 73"/>
                <a:gd name="T6" fmla="*/ 2147483647 w 44"/>
                <a:gd name="T7" fmla="*/ 2147483647 h 73"/>
                <a:gd name="T8" fmla="*/ 0 w 44"/>
                <a:gd name="T9" fmla="*/ 2147483647 h 73"/>
                <a:gd name="T10" fmla="*/ 0 60000 65536"/>
                <a:gd name="T11" fmla="*/ 0 60000 65536"/>
                <a:gd name="T12" fmla="*/ 0 60000 65536"/>
                <a:gd name="T13" fmla="*/ 0 60000 65536"/>
                <a:gd name="T14" fmla="*/ 0 60000 65536"/>
                <a:gd name="T15" fmla="*/ 0 w 44"/>
                <a:gd name="T16" fmla="*/ 0 h 73"/>
                <a:gd name="T17" fmla="*/ 44 w 44"/>
                <a:gd name="T18" fmla="*/ 73 h 73"/>
              </a:gdLst>
              <a:ahLst/>
              <a:cxnLst>
                <a:cxn ang="T10">
                  <a:pos x="T0" y="T1"/>
                </a:cxn>
                <a:cxn ang="T11">
                  <a:pos x="T2" y="T3"/>
                </a:cxn>
                <a:cxn ang="T12">
                  <a:pos x="T4" y="T5"/>
                </a:cxn>
                <a:cxn ang="T13">
                  <a:pos x="T6" y="T7"/>
                </a:cxn>
                <a:cxn ang="T14">
                  <a:pos x="T8" y="T9"/>
                </a:cxn>
              </a:cxnLst>
              <a:rect l="T15" t="T16" r="T17" b="T18"/>
              <a:pathLst>
                <a:path w="44" h="73">
                  <a:moveTo>
                    <a:pt x="0" y="6"/>
                  </a:moveTo>
                  <a:lnTo>
                    <a:pt x="43" y="0"/>
                  </a:lnTo>
                  <a:lnTo>
                    <a:pt x="18" y="72"/>
                  </a:lnTo>
                  <a:lnTo>
                    <a:pt x="2" y="71"/>
                  </a:lnTo>
                  <a:lnTo>
                    <a:pt x="0" y="6"/>
                  </a:lnTo>
                </a:path>
              </a:pathLst>
            </a:custGeom>
            <a:solidFill>
              <a:schemeClr val="accent4"/>
            </a:solidFill>
            <a:ln w="12700" cap="rnd" cmpd="sng">
              <a:solidFill>
                <a:schemeClr val="tx1"/>
              </a:solidFill>
              <a:prstDash val="solid"/>
              <a:round/>
              <a:headEnd type="none" w="med" len="med"/>
              <a:tailEnd type="none" w="med" len="med"/>
            </a:ln>
          </p:spPr>
          <p:txBody>
            <a:bodyPr/>
            <a:lstStyle/>
            <a:p>
              <a:pPr defTabSz="913981"/>
              <a:endParaRPr lang="en-US" sz="1300">
                <a:solidFill>
                  <a:prstClr val="black"/>
                </a:solidFill>
              </a:endParaRPr>
            </a:p>
          </p:txBody>
        </p:sp>
        <p:sp>
          <p:nvSpPr>
            <p:cNvPr id="63" name="Freeform 66">
              <a:extLst>
                <a:ext uri="{FF2B5EF4-FFF2-40B4-BE49-F238E27FC236}">
                  <a16:creationId xmlns:a16="http://schemas.microsoft.com/office/drawing/2014/main" xmlns="" id="{FED240CB-E89A-42CE-8FA0-494EE820B1B9}"/>
                </a:ext>
              </a:extLst>
            </p:cNvPr>
            <p:cNvSpPr>
              <a:spLocks/>
            </p:cNvSpPr>
            <p:nvPr/>
          </p:nvSpPr>
          <p:spPr bwMode="auto">
            <a:xfrm>
              <a:off x="5438775" y="1773237"/>
              <a:ext cx="1373188" cy="973138"/>
            </a:xfrm>
            <a:custGeom>
              <a:avLst/>
              <a:gdLst>
                <a:gd name="T0" fmla="*/ 0 w 865"/>
                <a:gd name="T1" fmla="*/ 2147483647 h 613"/>
                <a:gd name="T2" fmla="*/ 2147483647 w 865"/>
                <a:gd name="T3" fmla="*/ 0 h 613"/>
                <a:gd name="T4" fmla="*/ 2147483647 w 865"/>
                <a:gd name="T5" fmla="*/ 2147483647 h 613"/>
                <a:gd name="T6" fmla="*/ 2147483647 w 865"/>
                <a:gd name="T7" fmla="*/ 2147483647 h 613"/>
                <a:gd name="T8" fmla="*/ 2147483647 w 865"/>
                <a:gd name="T9" fmla="*/ 2147483647 h 613"/>
                <a:gd name="T10" fmla="*/ 2147483647 w 865"/>
                <a:gd name="T11" fmla="*/ 2147483647 h 613"/>
                <a:gd name="T12" fmla="*/ 2147483647 w 865"/>
                <a:gd name="T13" fmla="*/ 2147483647 h 613"/>
                <a:gd name="T14" fmla="*/ 2147483647 w 865"/>
                <a:gd name="T15" fmla="*/ 2147483647 h 613"/>
                <a:gd name="T16" fmla="*/ 2147483647 w 865"/>
                <a:gd name="T17" fmla="*/ 2147483647 h 613"/>
                <a:gd name="T18" fmla="*/ 2147483647 w 865"/>
                <a:gd name="T19" fmla="*/ 2147483647 h 6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5"/>
                <a:gd name="T31" fmla="*/ 0 h 613"/>
                <a:gd name="T32" fmla="*/ 865 w 865"/>
                <a:gd name="T33" fmla="*/ 613 h 6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5" h="613">
                  <a:moveTo>
                    <a:pt x="0" y="85"/>
                  </a:moveTo>
                  <a:lnTo>
                    <a:pt x="127" y="0"/>
                  </a:lnTo>
                  <a:lnTo>
                    <a:pt x="263" y="18"/>
                  </a:lnTo>
                  <a:lnTo>
                    <a:pt x="428" y="198"/>
                  </a:lnTo>
                  <a:lnTo>
                    <a:pt x="619" y="297"/>
                  </a:lnTo>
                  <a:lnTo>
                    <a:pt x="656" y="425"/>
                  </a:lnTo>
                  <a:lnTo>
                    <a:pt x="612" y="557"/>
                  </a:lnTo>
                  <a:lnTo>
                    <a:pt x="648" y="612"/>
                  </a:lnTo>
                  <a:lnTo>
                    <a:pt x="737" y="513"/>
                  </a:lnTo>
                  <a:lnTo>
                    <a:pt x="864" y="443"/>
                  </a:lnTo>
                </a:path>
              </a:pathLst>
            </a:custGeom>
            <a:noFill/>
            <a:ln w="12700" cap="rnd" cmpd="sng">
              <a:noFill/>
              <a:prstDash val="solid"/>
              <a:round/>
              <a:headEnd type="none" w="med" len="med"/>
              <a:tailEnd type="none" w="med" len="med"/>
            </a:ln>
          </p:spPr>
          <p:txBody>
            <a:bodyPr/>
            <a:lstStyle/>
            <a:p>
              <a:pPr defTabSz="913981"/>
              <a:endParaRPr lang="en-US" sz="1300">
                <a:solidFill>
                  <a:prstClr val="black"/>
                </a:solidFill>
              </a:endParaRPr>
            </a:p>
          </p:txBody>
        </p:sp>
        <p:sp>
          <p:nvSpPr>
            <p:cNvPr id="64" name="Freeform 67">
              <a:extLst>
                <a:ext uri="{FF2B5EF4-FFF2-40B4-BE49-F238E27FC236}">
                  <a16:creationId xmlns:a16="http://schemas.microsoft.com/office/drawing/2014/main" xmlns="" id="{EE304C9A-E4D6-4CB0-9415-929DF36F3DD2}"/>
                </a:ext>
              </a:extLst>
            </p:cNvPr>
            <p:cNvSpPr>
              <a:spLocks/>
            </p:cNvSpPr>
            <p:nvPr/>
          </p:nvSpPr>
          <p:spPr bwMode="auto">
            <a:xfrm>
              <a:off x="7865590" y="3328497"/>
              <a:ext cx="184150" cy="182562"/>
            </a:xfrm>
            <a:custGeom>
              <a:avLst/>
              <a:gdLst>
                <a:gd name="T0" fmla="*/ 2147483647 w 444"/>
                <a:gd name="T1" fmla="*/ 2147483647 h 555"/>
                <a:gd name="T2" fmla="*/ 2147483647 w 444"/>
                <a:gd name="T3" fmla="*/ 2147483647 h 555"/>
                <a:gd name="T4" fmla="*/ 2147483647 w 444"/>
                <a:gd name="T5" fmla="*/ 0 h 555"/>
                <a:gd name="T6" fmla="*/ 0 w 444"/>
                <a:gd name="T7" fmla="*/ 2147483647 h 555"/>
                <a:gd name="T8" fmla="*/ 2147483647 w 444"/>
                <a:gd name="T9" fmla="*/ 2147483647 h 555"/>
                <a:gd name="T10" fmla="*/ 2147483647 w 444"/>
                <a:gd name="T11" fmla="*/ 2147483647 h 555"/>
                <a:gd name="T12" fmla="*/ 2147483647 w 444"/>
                <a:gd name="T13" fmla="*/ 2147483647 h 555"/>
                <a:gd name="T14" fmla="*/ 2147483647 w 444"/>
                <a:gd name="T15" fmla="*/ 2147483647 h 555"/>
                <a:gd name="T16" fmla="*/ 2147483647 w 444"/>
                <a:gd name="T17" fmla="*/ 2147483647 h 555"/>
                <a:gd name="T18" fmla="*/ 2147483647 w 444"/>
                <a:gd name="T19" fmla="*/ 2147483647 h 555"/>
                <a:gd name="T20" fmla="*/ 2147483647 w 444"/>
                <a:gd name="T21" fmla="*/ 2147483647 h 555"/>
                <a:gd name="T22" fmla="*/ 2147483647 w 444"/>
                <a:gd name="T23" fmla="*/ 2147483647 h 555"/>
                <a:gd name="T24" fmla="*/ 2147483647 w 444"/>
                <a:gd name="T25" fmla="*/ 2147483647 h 555"/>
                <a:gd name="T26" fmla="*/ 2147483647 w 444"/>
                <a:gd name="T27" fmla="*/ 2147483647 h 555"/>
                <a:gd name="T28" fmla="*/ 2147483647 w 444"/>
                <a:gd name="T29" fmla="*/ 2147483647 h 555"/>
                <a:gd name="T30" fmla="*/ 2147483647 w 444"/>
                <a:gd name="T31" fmla="*/ 2147483647 h 555"/>
                <a:gd name="T32" fmla="*/ 2147483647 w 444"/>
                <a:gd name="T33" fmla="*/ 2147483647 h 5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4"/>
                <a:gd name="T52" fmla="*/ 0 h 555"/>
                <a:gd name="T53" fmla="*/ 444 w 444"/>
                <a:gd name="T54" fmla="*/ 555 h 5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4" h="555">
                  <a:moveTo>
                    <a:pt x="165" y="555"/>
                  </a:moveTo>
                  <a:lnTo>
                    <a:pt x="444" y="288"/>
                  </a:lnTo>
                  <a:lnTo>
                    <a:pt x="165" y="0"/>
                  </a:lnTo>
                  <a:lnTo>
                    <a:pt x="0" y="156"/>
                  </a:lnTo>
                  <a:lnTo>
                    <a:pt x="18" y="192"/>
                  </a:lnTo>
                  <a:lnTo>
                    <a:pt x="48" y="228"/>
                  </a:lnTo>
                  <a:lnTo>
                    <a:pt x="69" y="246"/>
                  </a:lnTo>
                  <a:lnTo>
                    <a:pt x="120" y="258"/>
                  </a:lnTo>
                  <a:lnTo>
                    <a:pt x="147" y="258"/>
                  </a:lnTo>
                  <a:lnTo>
                    <a:pt x="135" y="306"/>
                  </a:lnTo>
                  <a:lnTo>
                    <a:pt x="153" y="339"/>
                  </a:lnTo>
                  <a:lnTo>
                    <a:pt x="183" y="393"/>
                  </a:lnTo>
                  <a:lnTo>
                    <a:pt x="177" y="420"/>
                  </a:lnTo>
                  <a:lnTo>
                    <a:pt x="168" y="462"/>
                  </a:lnTo>
                  <a:lnTo>
                    <a:pt x="171" y="498"/>
                  </a:lnTo>
                  <a:lnTo>
                    <a:pt x="171" y="522"/>
                  </a:lnTo>
                  <a:lnTo>
                    <a:pt x="165" y="555"/>
                  </a:lnTo>
                  <a:close/>
                </a:path>
              </a:pathLst>
            </a:custGeom>
            <a:solidFill>
              <a:schemeClr val="accent4"/>
            </a:solidFill>
            <a:ln w="12700" cap="flat" cmpd="sng">
              <a:solidFill>
                <a:schemeClr val="tx1"/>
              </a:solidFill>
              <a:prstDash val="solid"/>
              <a:round/>
              <a:headEnd/>
              <a:tailEnd/>
            </a:ln>
          </p:spPr>
          <p:txBody>
            <a:bodyPr/>
            <a:lstStyle/>
            <a:p>
              <a:pPr defTabSz="913981"/>
              <a:endParaRPr lang="en-US" sz="1300">
                <a:solidFill>
                  <a:prstClr val="black"/>
                </a:solidFill>
              </a:endParaRPr>
            </a:p>
          </p:txBody>
        </p:sp>
      </p:grpSp>
      <p:sp>
        <p:nvSpPr>
          <p:cNvPr id="74" name="TextBox 73">
            <a:extLst>
              <a:ext uri="{FF2B5EF4-FFF2-40B4-BE49-F238E27FC236}">
                <a16:creationId xmlns:a16="http://schemas.microsoft.com/office/drawing/2014/main" xmlns="" id="{D837A7A9-612D-491B-88DE-8432369A5E39}"/>
              </a:ext>
            </a:extLst>
          </p:cNvPr>
          <p:cNvSpPr txBox="1"/>
          <p:nvPr/>
        </p:nvSpPr>
        <p:spPr>
          <a:xfrm>
            <a:off x="1394468" y="3844974"/>
            <a:ext cx="994182" cy="338555"/>
          </a:xfrm>
          <a:prstGeom prst="rect">
            <a:avLst/>
          </a:prstGeom>
          <a:noFill/>
        </p:spPr>
        <p:txBody>
          <a:bodyPr wrap="none" lIns="91396" tIns="45699" rIns="91396" bIns="45699" rtlCol="0">
            <a:spAutoFit/>
          </a:bodyPr>
          <a:lstStyle/>
          <a:p>
            <a:pPr defTabSz="913981"/>
            <a:r>
              <a:rPr lang="en-US" sz="1600" b="1" dirty="0">
                <a:solidFill>
                  <a:prstClr val="black"/>
                </a:solidFill>
                <a:latin typeface="Arial" panose="020B0604020202020204" pitchFamily="34" charset="0"/>
                <a:cs typeface="Arial" panose="020B0604020202020204" pitchFamily="34" charset="0"/>
              </a:rPr>
              <a:t>Hospital</a:t>
            </a:r>
          </a:p>
        </p:txBody>
      </p:sp>
      <p:sp>
        <p:nvSpPr>
          <p:cNvPr id="75" name="TextBox 74">
            <a:extLst>
              <a:ext uri="{FF2B5EF4-FFF2-40B4-BE49-F238E27FC236}">
                <a16:creationId xmlns:a16="http://schemas.microsoft.com/office/drawing/2014/main" xmlns="" id="{4C6DE75B-F3C8-49F5-B8F8-852D4299FE5C}"/>
              </a:ext>
            </a:extLst>
          </p:cNvPr>
          <p:cNvSpPr txBox="1"/>
          <p:nvPr/>
        </p:nvSpPr>
        <p:spPr>
          <a:xfrm>
            <a:off x="4532677" y="3864358"/>
            <a:ext cx="2568332" cy="338555"/>
          </a:xfrm>
          <a:prstGeom prst="rect">
            <a:avLst/>
          </a:prstGeom>
          <a:noFill/>
        </p:spPr>
        <p:txBody>
          <a:bodyPr wrap="none" lIns="91396" tIns="45699" rIns="91396" bIns="45699" rtlCol="0">
            <a:spAutoFit/>
          </a:bodyPr>
          <a:lstStyle/>
          <a:p>
            <a:pPr defTabSz="913981"/>
            <a:r>
              <a:rPr lang="en-US" sz="1600" b="1" dirty="0">
                <a:solidFill>
                  <a:prstClr val="black"/>
                </a:solidFill>
                <a:latin typeface="Arial" panose="020B0604020202020204" pitchFamily="34" charset="0"/>
                <a:cs typeface="Arial" panose="020B0604020202020204" pitchFamily="34" charset="0"/>
              </a:rPr>
              <a:t>State Health Department</a:t>
            </a:r>
          </a:p>
        </p:txBody>
      </p:sp>
      <p:sp>
        <p:nvSpPr>
          <p:cNvPr id="76" name="TextBox 75">
            <a:extLst>
              <a:ext uri="{FF2B5EF4-FFF2-40B4-BE49-F238E27FC236}">
                <a16:creationId xmlns:a16="http://schemas.microsoft.com/office/drawing/2014/main" xmlns="" id="{9D137CA9-954A-4BD7-8609-FCA5506C33DD}"/>
              </a:ext>
            </a:extLst>
          </p:cNvPr>
          <p:cNvSpPr txBox="1"/>
          <p:nvPr/>
        </p:nvSpPr>
        <p:spPr>
          <a:xfrm>
            <a:off x="8562234" y="3888525"/>
            <a:ext cx="2178802" cy="338555"/>
          </a:xfrm>
          <a:prstGeom prst="rect">
            <a:avLst/>
          </a:prstGeom>
          <a:noFill/>
        </p:spPr>
        <p:txBody>
          <a:bodyPr wrap="none" lIns="91396" tIns="45699" rIns="91396" bIns="45699" rtlCol="0">
            <a:spAutoFit/>
          </a:bodyPr>
          <a:lstStyle/>
          <a:p>
            <a:pPr defTabSz="913981"/>
            <a:r>
              <a:rPr lang="en-US" sz="1600" b="1" dirty="0">
                <a:solidFill>
                  <a:prstClr val="black"/>
                </a:solidFill>
                <a:latin typeface="Arial" panose="020B0604020202020204" pitchFamily="34" charset="0"/>
                <a:cs typeface="Arial" panose="020B0604020202020204" pitchFamily="34" charset="0"/>
              </a:rPr>
              <a:t>Regional Laboratory</a:t>
            </a:r>
          </a:p>
        </p:txBody>
      </p:sp>
      <p:sp>
        <p:nvSpPr>
          <p:cNvPr id="77" name="TextBox 76">
            <a:extLst>
              <a:ext uri="{FF2B5EF4-FFF2-40B4-BE49-F238E27FC236}">
                <a16:creationId xmlns:a16="http://schemas.microsoft.com/office/drawing/2014/main" xmlns="" id="{405E795C-91FA-4B25-8A06-E40E3906549B}"/>
              </a:ext>
            </a:extLst>
          </p:cNvPr>
          <p:cNvSpPr txBox="1"/>
          <p:nvPr/>
        </p:nvSpPr>
        <p:spPr>
          <a:xfrm>
            <a:off x="4570811" y="1447816"/>
            <a:ext cx="1539204" cy="400111"/>
          </a:xfrm>
          <a:prstGeom prst="rect">
            <a:avLst/>
          </a:prstGeom>
          <a:noFill/>
        </p:spPr>
        <p:txBody>
          <a:bodyPr wrap="none" lIns="91396" tIns="45699" rIns="91396" bIns="45699" rtlCol="0">
            <a:spAutoFit/>
          </a:bodyPr>
          <a:lstStyle/>
          <a:p>
            <a:pPr defTabSz="913981"/>
            <a:r>
              <a:rPr lang="en-US" sz="2000" b="1" dirty="0">
                <a:solidFill>
                  <a:prstClr val="black"/>
                </a:solidFill>
                <a:latin typeface="Arial" panose="020B0604020202020204" pitchFamily="34" charset="0"/>
                <a:cs typeface="Arial" panose="020B0604020202020204" pitchFamily="34" charset="0"/>
              </a:rPr>
              <a:t>Specimens</a:t>
            </a:r>
          </a:p>
        </p:txBody>
      </p:sp>
      <p:sp>
        <p:nvSpPr>
          <p:cNvPr id="78" name="Curved Up Arrow 81">
            <a:extLst>
              <a:ext uri="{FF2B5EF4-FFF2-40B4-BE49-F238E27FC236}">
                <a16:creationId xmlns:a16="http://schemas.microsoft.com/office/drawing/2014/main" xmlns="" id="{14A14E28-E48A-4F1C-AA01-2B90E3E159F0}"/>
              </a:ext>
            </a:extLst>
          </p:cNvPr>
          <p:cNvSpPr/>
          <p:nvPr/>
        </p:nvSpPr>
        <p:spPr>
          <a:xfrm flipV="1">
            <a:off x="1770468" y="2054153"/>
            <a:ext cx="7822117" cy="774275"/>
          </a:xfrm>
          <a:prstGeom prst="curvedUpArrow">
            <a:avLst/>
          </a:prstGeom>
          <a:solidFill>
            <a:srgbClr val="5FC6D8"/>
          </a:solidFill>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300">
              <a:solidFill>
                <a:prstClr val="black"/>
              </a:solidFill>
            </a:endParaRPr>
          </a:p>
        </p:txBody>
      </p:sp>
      <p:sp>
        <p:nvSpPr>
          <p:cNvPr id="79" name="Curved Up Arrow 82">
            <a:extLst>
              <a:ext uri="{FF2B5EF4-FFF2-40B4-BE49-F238E27FC236}">
                <a16:creationId xmlns:a16="http://schemas.microsoft.com/office/drawing/2014/main" xmlns="" id="{5C0FF145-F0C0-476C-A855-6E8DD80DBBD1}"/>
              </a:ext>
            </a:extLst>
          </p:cNvPr>
          <p:cNvSpPr/>
          <p:nvPr/>
        </p:nvSpPr>
        <p:spPr>
          <a:xfrm flipH="1">
            <a:off x="1650285" y="4148228"/>
            <a:ext cx="7989971" cy="800355"/>
          </a:xfrm>
          <a:prstGeom prst="curvedUpArrow">
            <a:avLst>
              <a:gd name="adj1" fmla="val 15406"/>
              <a:gd name="adj2" fmla="val 50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300">
              <a:solidFill>
                <a:prstClr val="black"/>
              </a:solidFill>
            </a:endParaRPr>
          </a:p>
        </p:txBody>
      </p:sp>
      <p:sp>
        <p:nvSpPr>
          <p:cNvPr id="80" name="Curved Up Arrow 83">
            <a:extLst>
              <a:ext uri="{FF2B5EF4-FFF2-40B4-BE49-F238E27FC236}">
                <a16:creationId xmlns:a16="http://schemas.microsoft.com/office/drawing/2014/main" xmlns="" id="{90C087C9-18D3-455B-971F-0CF55BE43665}"/>
              </a:ext>
            </a:extLst>
          </p:cNvPr>
          <p:cNvSpPr/>
          <p:nvPr/>
        </p:nvSpPr>
        <p:spPr>
          <a:xfrm flipH="1">
            <a:off x="5710306" y="4236318"/>
            <a:ext cx="3882279" cy="444973"/>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3981"/>
            <a:endParaRPr lang="en-US" sz="1300">
              <a:solidFill>
                <a:prstClr val="black"/>
              </a:solidFill>
            </a:endParaRPr>
          </a:p>
        </p:txBody>
      </p:sp>
      <p:sp>
        <p:nvSpPr>
          <p:cNvPr id="81" name="TextBox 80">
            <a:extLst>
              <a:ext uri="{FF2B5EF4-FFF2-40B4-BE49-F238E27FC236}">
                <a16:creationId xmlns:a16="http://schemas.microsoft.com/office/drawing/2014/main" xmlns="" id="{60BFC557-40FB-47EA-9281-124289443F70}"/>
              </a:ext>
            </a:extLst>
          </p:cNvPr>
          <p:cNvSpPr txBox="1"/>
          <p:nvPr/>
        </p:nvSpPr>
        <p:spPr>
          <a:xfrm>
            <a:off x="4977116" y="4495816"/>
            <a:ext cx="1111203" cy="400111"/>
          </a:xfrm>
          <a:prstGeom prst="rect">
            <a:avLst/>
          </a:prstGeom>
          <a:noFill/>
        </p:spPr>
        <p:txBody>
          <a:bodyPr wrap="none" lIns="91396" tIns="45699" rIns="91396" bIns="45699" rtlCol="0">
            <a:spAutoFit/>
          </a:bodyPr>
          <a:lstStyle/>
          <a:p>
            <a:pPr defTabSz="913981"/>
            <a:r>
              <a:rPr lang="en-US" sz="2000" b="1" dirty="0">
                <a:solidFill>
                  <a:prstClr val="black"/>
                </a:solidFill>
                <a:latin typeface="Arial" panose="020B0604020202020204" pitchFamily="34" charset="0"/>
                <a:cs typeface="Arial" panose="020B0604020202020204" pitchFamily="34" charset="0"/>
              </a:rPr>
              <a:t>Results</a:t>
            </a:r>
          </a:p>
        </p:txBody>
      </p:sp>
      <p:pic>
        <p:nvPicPr>
          <p:cNvPr id="82" name="Picture 81">
            <a:extLst>
              <a:ext uri="{FF2B5EF4-FFF2-40B4-BE49-F238E27FC236}">
                <a16:creationId xmlns:a16="http://schemas.microsoft.com/office/drawing/2014/main" xmlns="" id="{560C2DD1-1268-4143-986B-9FC94DA337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9317" y="6172200"/>
            <a:ext cx="1777937" cy="609600"/>
          </a:xfrm>
          <a:prstGeom prst="rect">
            <a:avLst/>
          </a:prstGeom>
        </p:spPr>
      </p:pic>
    </p:spTree>
    <p:extLst>
      <p:ext uri="{BB962C8B-B14F-4D97-AF65-F5344CB8AC3E}">
        <p14:creationId xmlns:p14="http://schemas.microsoft.com/office/powerpoint/2010/main" val="2022722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280988"/>
            <a:ext cx="10834688" cy="762000"/>
          </a:xfrm>
          <a:prstGeom prst="rect">
            <a:avLst/>
          </a:prstGeom>
        </p:spPr>
        <p:txBody>
          <a:bodyPr/>
          <a:lstStyle/>
          <a:p>
            <a:pPr marL="0" lvl="0" indent="0" algn="ctr">
              <a:buNone/>
            </a:pPr>
            <a:r>
              <a:rPr lang="en-US" sz="4400" b="1" dirty="0">
                <a:solidFill>
                  <a:schemeClr val="tx2">
                    <a:lumMod val="90000"/>
                    <a:lumOff val="10000"/>
                  </a:schemeClr>
                </a:solidFill>
                <a:ea typeface="MS PGothic" pitchFamily="34" charset="-128"/>
                <a:cs typeface="Arial" panose="020B0604020202020204" pitchFamily="34" charset="0"/>
              </a:rPr>
              <a:t>MDRO Containment Strategy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571" y="914400"/>
            <a:ext cx="888361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74" y="2137087"/>
            <a:ext cx="4367662" cy="443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xmlns="" id="{BFFE05EA-A9CE-4691-830F-1A0FDD5FB658}"/>
              </a:ext>
            </a:extLst>
          </p:cNvPr>
          <p:cNvSpPr/>
          <p:nvPr/>
        </p:nvSpPr>
        <p:spPr>
          <a:xfrm>
            <a:off x="5891265" y="6574493"/>
            <a:ext cx="6297560" cy="261610"/>
          </a:xfrm>
          <a:prstGeom prst="rect">
            <a:avLst/>
          </a:prstGeom>
        </p:spPr>
        <p:txBody>
          <a:bodyPr wrap="square">
            <a:spAutoFit/>
          </a:bodyPr>
          <a:lstStyle/>
          <a:p>
            <a:r>
              <a:rPr lang="en-US" sz="1100" b="1" dirty="0"/>
              <a:t>https://www.cdc.gov/hai/outbreaks/docs/Health-Response-Contain-MDRO.pdf</a:t>
            </a:r>
          </a:p>
        </p:txBody>
      </p:sp>
    </p:spTree>
    <p:extLst>
      <p:ext uri="{BB962C8B-B14F-4D97-AF65-F5344CB8AC3E}">
        <p14:creationId xmlns:p14="http://schemas.microsoft.com/office/powerpoint/2010/main" val="751445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84002" y="492045"/>
            <a:ext cx="12188825" cy="449475"/>
          </a:xfrm>
          <a:prstGeom prst="rect">
            <a:avLst/>
          </a:prstGeom>
          <a:noFill/>
        </p:spPr>
        <p:txBody>
          <a:bodyPr lIns="121899" tIns="60949" rIns="121899" bIns="60949" anchor="b" anchorCtr="0"/>
          <a:lstStyle>
            <a:lvl1pPr algn="l" rtl="0" eaLnBrk="0" fontAlgn="base" hangingPunct="0">
              <a:lnSpc>
                <a:spcPts val="3000"/>
              </a:lnSpc>
              <a:spcBef>
                <a:spcPct val="0"/>
              </a:spcBef>
              <a:spcAft>
                <a:spcPct val="0"/>
              </a:spcAft>
              <a:defRPr sz="2800" b="1" kern="1200" baseline="0">
                <a:solidFill>
                  <a:srgbClr val="D9531E"/>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ctr"/>
            <a:r>
              <a:rPr lang="en-US" i="1" dirty="0" smtClean="0">
                <a:solidFill>
                  <a:schemeClr val="tx1"/>
                </a:solidFill>
                <a:latin typeface="Arial" panose="020B0604020202020204" pitchFamily="34" charset="0"/>
                <a:cs typeface="Arial" panose="020B0604020202020204" pitchFamily="34" charset="0"/>
              </a:rPr>
              <a:t>C. auris </a:t>
            </a:r>
            <a:r>
              <a:rPr lang="en-US" dirty="0" smtClean="0">
                <a:solidFill>
                  <a:schemeClr val="tx1"/>
                </a:solidFill>
                <a:latin typeface="Arial" panose="020B0604020202020204" pitchFamily="34" charset="0"/>
                <a:cs typeface="Arial" panose="020B0604020202020204" pitchFamily="34" charset="0"/>
              </a:rPr>
              <a:t>can Persist in the Hospital </a:t>
            </a:r>
            <a:r>
              <a:rPr lang="en-US" dirty="0">
                <a:solidFill>
                  <a:schemeClr val="tx1"/>
                </a:solidFill>
                <a:latin typeface="Arial" panose="020B0604020202020204" pitchFamily="34" charset="0"/>
                <a:cs typeface="Arial" panose="020B0604020202020204" pitchFamily="34" charset="0"/>
              </a:rPr>
              <a:t>E</a:t>
            </a:r>
            <a:r>
              <a:rPr lang="en-US" dirty="0" smtClean="0">
                <a:solidFill>
                  <a:schemeClr val="tx1"/>
                </a:solidFill>
                <a:latin typeface="Arial" panose="020B0604020202020204" pitchFamily="34" charset="0"/>
                <a:cs typeface="Arial" panose="020B0604020202020204" pitchFamily="34" charset="0"/>
              </a:rPr>
              <a:t>nvironment</a:t>
            </a:r>
            <a:endParaRPr lang="en-US"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470" y="1165200"/>
            <a:ext cx="7354884" cy="5057800"/>
          </a:xfrm>
          <a:prstGeom prst="rect">
            <a:avLst/>
          </a:prstGeom>
        </p:spPr>
      </p:pic>
      <p:sp>
        <p:nvSpPr>
          <p:cNvPr id="3" name="Oval 2"/>
          <p:cNvSpPr/>
          <p:nvPr/>
        </p:nvSpPr>
        <p:spPr>
          <a:xfrm>
            <a:off x="5617760" y="3834428"/>
            <a:ext cx="320427" cy="296047"/>
          </a:xfrm>
          <a:prstGeom prst="ellipse">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ln>
                <a:solidFill>
                  <a:srgbClr val="000000"/>
                </a:solidFill>
              </a:ln>
              <a:solidFill>
                <a:srgbClr val="FF0000"/>
              </a:solidFill>
            </a:endParaRPr>
          </a:p>
        </p:txBody>
      </p:sp>
      <p:sp>
        <p:nvSpPr>
          <p:cNvPr id="5" name="Oval 4"/>
          <p:cNvSpPr/>
          <p:nvPr/>
        </p:nvSpPr>
        <p:spPr>
          <a:xfrm>
            <a:off x="6054093" y="4082457"/>
            <a:ext cx="320427" cy="296047"/>
          </a:xfrm>
          <a:prstGeom prst="ellipse">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ln>
                <a:solidFill>
                  <a:srgbClr val="000000"/>
                </a:solidFill>
              </a:ln>
              <a:solidFill>
                <a:srgbClr val="FF0000"/>
              </a:solidFill>
            </a:endParaRPr>
          </a:p>
        </p:txBody>
      </p:sp>
      <p:sp>
        <p:nvSpPr>
          <p:cNvPr id="6" name="Oval 5"/>
          <p:cNvSpPr/>
          <p:nvPr/>
        </p:nvSpPr>
        <p:spPr>
          <a:xfrm>
            <a:off x="7726765" y="3982451"/>
            <a:ext cx="320427" cy="296047"/>
          </a:xfrm>
          <a:prstGeom prst="ellipse">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ln>
                <a:solidFill>
                  <a:srgbClr val="000000"/>
                </a:solidFill>
              </a:ln>
              <a:solidFill>
                <a:srgbClr val="FF0000"/>
              </a:solidFill>
            </a:endParaRPr>
          </a:p>
        </p:txBody>
      </p:sp>
      <p:sp>
        <p:nvSpPr>
          <p:cNvPr id="7" name="Oval 6"/>
          <p:cNvSpPr/>
          <p:nvPr/>
        </p:nvSpPr>
        <p:spPr>
          <a:xfrm>
            <a:off x="7103946" y="3755322"/>
            <a:ext cx="320427" cy="296047"/>
          </a:xfrm>
          <a:prstGeom prst="ellipse">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ln>
                <a:solidFill>
                  <a:srgbClr val="000000"/>
                </a:solidFill>
              </a:ln>
              <a:solidFill>
                <a:srgbClr val="FF0000"/>
              </a:solidFill>
            </a:endParaRPr>
          </a:p>
        </p:txBody>
      </p:sp>
      <p:sp>
        <p:nvSpPr>
          <p:cNvPr id="8" name="Oval 7"/>
          <p:cNvSpPr/>
          <p:nvPr/>
        </p:nvSpPr>
        <p:spPr>
          <a:xfrm>
            <a:off x="8716717" y="4493667"/>
            <a:ext cx="320427" cy="296047"/>
          </a:xfrm>
          <a:prstGeom prst="ellipse">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ln>
                <a:solidFill>
                  <a:srgbClr val="000000"/>
                </a:solidFill>
              </a:ln>
              <a:solidFill>
                <a:schemeClr val="accent6"/>
              </a:solidFill>
            </a:endParaRPr>
          </a:p>
        </p:txBody>
      </p:sp>
    </p:spTree>
    <p:extLst>
      <p:ext uri="{BB962C8B-B14F-4D97-AF65-F5344CB8AC3E}">
        <p14:creationId xmlns:p14="http://schemas.microsoft.com/office/powerpoint/2010/main" val="425454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Not Susceptible </a:t>
            </a:r>
            <a:r>
              <a:rPr lang="en-US" sz="2800" dirty="0"/>
              <a:t>T</a:t>
            </a:r>
            <a:r>
              <a:rPr lang="en-US" sz="2800" dirty="0" smtClean="0"/>
              <a:t>o Usual </a:t>
            </a:r>
            <a:r>
              <a:rPr lang="en-US" sz="2800" dirty="0"/>
              <a:t>Q</a:t>
            </a:r>
            <a:r>
              <a:rPr lang="en-US" sz="2800" dirty="0" smtClean="0"/>
              <a:t>uaternary </a:t>
            </a:r>
            <a:r>
              <a:rPr lang="en-US" sz="2800" dirty="0"/>
              <a:t>A</a:t>
            </a:r>
            <a:r>
              <a:rPr lang="en-US" sz="2800" dirty="0" smtClean="0"/>
              <a:t>mmonium</a:t>
            </a:r>
            <a:br>
              <a:rPr lang="en-US" sz="2800" dirty="0" smtClean="0"/>
            </a:br>
            <a:r>
              <a:rPr lang="en-US" sz="2800" dirty="0" smtClean="0"/>
              <a:t> Disinfectants </a:t>
            </a:r>
            <a:r>
              <a:rPr lang="en-US" sz="2800" dirty="0"/>
              <a:t>U</a:t>
            </a:r>
            <a:r>
              <a:rPr lang="en-US" sz="2800" dirty="0" smtClean="0"/>
              <a:t>sed </a:t>
            </a:r>
            <a:r>
              <a:rPr lang="en-US" sz="2800" dirty="0"/>
              <a:t>I</a:t>
            </a:r>
            <a:r>
              <a:rPr lang="en-US" sz="2800" dirty="0" smtClean="0"/>
              <a:t>n </a:t>
            </a:r>
            <a:r>
              <a:rPr lang="en-US" sz="2800" dirty="0"/>
              <a:t>H</a:t>
            </a:r>
            <a:r>
              <a:rPr lang="en-US" sz="2800" dirty="0" smtClean="0"/>
              <a:t>ospitals</a:t>
            </a:r>
            <a:endParaRPr lang="en-US" sz="2800" dirty="0"/>
          </a:p>
        </p:txBody>
      </p:sp>
      <p:sp>
        <p:nvSpPr>
          <p:cNvPr id="13" name="Content Placeholder 1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374680" y="1417639"/>
            <a:ext cx="8895899" cy="5273452"/>
          </a:xfrm>
          <a:prstGeom prst="rect">
            <a:avLst/>
          </a:prstGeom>
        </p:spPr>
      </p:pic>
      <p:sp>
        <p:nvSpPr>
          <p:cNvPr id="5" name="TextBox 4"/>
          <p:cNvSpPr txBox="1"/>
          <p:nvPr/>
        </p:nvSpPr>
        <p:spPr>
          <a:xfrm>
            <a:off x="8837612" y="6295242"/>
            <a:ext cx="1870110" cy="369332"/>
          </a:xfrm>
          <a:prstGeom prst="rect">
            <a:avLst/>
          </a:prstGeom>
          <a:noFill/>
        </p:spPr>
        <p:txBody>
          <a:bodyPr wrap="none" lIns="121899" tIns="60949" rIns="121899" bIns="60949" rtlCol="0">
            <a:spAutoFit/>
          </a:bodyPr>
          <a:lstStyle/>
          <a:p>
            <a:r>
              <a:rPr lang="en-US" sz="1600" dirty="0" err="1">
                <a:latin typeface="Calibri" panose="020F0502020204030204" pitchFamily="34" charset="0"/>
              </a:rPr>
              <a:t>Cadnum</a:t>
            </a:r>
            <a:r>
              <a:rPr lang="en-US" sz="1600" dirty="0">
                <a:latin typeface="Calibri" panose="020F0502020204030204" pitchFamily="34" charset="0"/>
              </a:rPr>
              <a:t> et al. 2017</a:t>
            </a:r>
          </a:p>
        </p:txBody>
      </p:sp>
      <p:sp>
        <p:nvSpPr>
          <p:cNvPr id="3" name="Rectangle 2"/>
          <p:cNvSpPr/>
          <p:nvPr/>
        </p:nvSpPr>
        <p:spPr>
          <a:xfrm>
            <a:off x="8377237" y="1870129"/>
            <a:ext cx="1725028" cy="42720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2" name="TextBox 11"/>
          <p:cNvSpPr txBox="1"/>
          <p:nvPr/>
        </p:nvSpPr>
        <p:spPr>
          <a:xfrm>
            <a:off x="10318715" y="2758699"/>
            <a:ext cx="1684177" cy="1969771"/>
          </a:xfrm>
          <a:prstGeom prst="rect">
            <a:avLst/>
          </a:prstGeom>
          <a:noFill/>
        </p:spPr>
        <p:txBody>
          <a:bodyPr wrap="square" lIns="121899" tIns="60949" rIns="121899" bIns="60949" rtlCol="0">
            <a:spAutoFit/>
          </a:bodyPr>
          <a:lstStyle/>
          <a:p>
            <a:r>
              <a:rPr lang="en-US" b="1" dirty="0" smtClean="0">
                <a:solidFill>
                  <a:srgbClr val="000000"/>
                </a:solidFill>
                <a:latin typeface="Calibri" panose="020F0502020204030204" pitchFamily="34" charset="0"/>
              </a:rPr>
              <a:t>Low log reduction for </a:t>
            </a:r>
            <a:r>
              <a:rPr lang="en-US" b="1" i="1" dirty="0" smtClean="0">
                <a:solidFill>
                  <a:srgbClr val="000000"/>
                </a:solidFill>
                <a:latin typeface="Calibri" panose="020F0502020204030204" pitchFamily="34" charset="0"/>
              </a:rPr>
              <a:t>C. </a:t>
            </a:r>
            <a:r>
              <a:rPr lang="en-US" b="1" i="1" dirty="0" err="1" smtClean="0">
                <a:solidFill>
                  <a:srgbClr val="000000"/>
                </a:solidFill>
                <a:latin typeface="Calibri" panose="020F0502020204030204" pitchFamily="34" charset="0"/>
              </a:rPr>
              <a:t>auris</a:t>
            </a:r>
            <a:r>
              <a:rPr lang="en-US" b="1" i="1" dirty="0" smtClean="0">
                <a:solidFill>
                  <a:srgbClr val="000000"/>
                </a:solidFill>
                <a:latin typeface="Calibri" panose="020F0502020204030204" pitchFamily="34" charset="0"/>
              </a:rPr>
              <a:t> </a:t>
            </a:r>
            <a:r>
              <a:rPr lang="en-US" b="1" dirty="0" smtClean="0">
                <a:solidFill>
                  <a:srgbClr val="000000"/>
                </a:solidFill>
                <a:latin typeface="Calibri" panose="020F0502020204030204" pitchFamily="34" charset="0"/>
              </a:rPr>
              <a:t>compared to MRSA </a:t>
            </a:r>
          </a:p>
        </p:txBody>
      </p:sp>
    </p:spTree>
    <p:extLst>
      <p:ext uri="{BB962C8B-B14F-4D97-AF65-F5344CB8AC3E}">
        <p14:creationId xmlns:p14="http://schemas.microsoft.com/office/powerpoint/2010/main" val="105136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9412" y="1752600"/>
            <a:ext cx="10463213" cy="3679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Environmental Cleaning</a:t>
            </a:r>
            <a:endParaRPr lang="en-US" dirty="0"/>
          </a:p>
        </p:txBody>
      </p:sp>
      <p:sp>
        <p:nvSpPr>
          <p:cNvPr id="4" name="TextBox 3"/>
          <p:cNvSpPr txBox="1"/>
          <p:nvPr/>
        </p:nvSpPr>
        <p:spPr>
          <a:xfrm>
            <a:off x="4494212" y="1143000"/>
            <a:ext cx="6852517" cy="2800767"/>
          </a:xfrm>
          <a:prstGeom prst="rect">
            <a:avLst/>
          </a:prstGeom>
          <a:noFill/>
        </p:spPr>
        <p:txBody>
          <a:bodyPr wrap="none" rtlCol="0">
            <a:spAutoFit/>
          </a:bodyPr>
          <a:lstStyle/>
          <a:p>
            <a:r>
              <a:rPr lang="en-US" sz="3600" b="1" dirty="0" smtClean="0"/>
              <a:t>Product and Practice!</a:t>
            </a:r>
          </a:p>
          <a:p>
            <a:pPr marL="457200" indent="-457200">
              <a:buFont typeface="Arial" panose="020B0604020202020204" pitchFamily="34" charset="0"/>
              <a:buChar char="•"/>
            </a:pPr>
            <a:r>
              <a:rPr lang="en-US" sz="2800" b="1" dirty="0" smtClean="0"/>
              <a:t>Sporicidal product</a:t>
            </a:r>
          </a:p>
          <a:p>
            <a:pPr marL="457200" indent="-457200">
              <a:buFont typeface="Arial" panose="020B0604020202020204" pitchFamily="34" charset="0"/>
              <a:buChar char="•"/>
            </a:pPr>
            <a:r>
              <a:rPr lang="en-US" sz="2800" b="1" dirty="0" smtClean="0"/>
              <a:t>Contact time</a:t>
            </a:r>
          </a:p>
          <a:p>
            <a:pPr marL="457200" indent="-457200">
              <a:buFont typeface="Arial" panose="020B0604020202020204" pitchFamily="34" charset="0"/>
              <a:buChar char="•"/>
            </a:pPr>
            <a:r>
              <a:rPr lang="en-US" sz="2800" b="1" dirty="0" smtClean="0"/>
              <a:t>Elbow grease</a:t>
            </a:r>
          </a:p>
          <a:p>
            <a:pPr marL="457200" indent="-457200">
              <a:buFont typeface="Arial" panose="020B0604020202020204" pitchFamily="34" charset="0"/>
              <a:buChar char="•"/>
            </a:pPr>
            <a:r>
              <a:rPr lang="en-US" sz="2800" b="1" dirty="0" smtClean="0"/>
              <a:t>Surface must be in contact </a:t>
            </a:r>
          </a:p>
          <a:p>
            <a:pPr marL="1066415" lvl="1" indent="-457200">
              <a:buFont typeface="Arial" panose="020B0604020202020204" pitchFamily="34" charset="0"/>
              <a:buChar char="•"/>
            </a:pPr>
            <a:r>
              <a:rPr lang="en-US" sz="2800" b="1" dirty="0" smtClean="0"/>
              <a:t>who is responsible for cleaning?</a:t>
            </a:r>
            <a:endParaRPr lang="en-US" sz="2800" b="1" dirty="0"/>
          </a:p>
        </p:txBody>
      </p:sp>
      <p:sp>
        <p:nvSpPr>
          <p:cNvPr id="6" name="Rectangle 5"/>
          <p:cNvSpPr/>
          <p:nvPr/>
        </p:nvSpPr>
        <p:spPr>
          <a:xfrm>
            <a:off x="912812" y="5638800"/>
            <a:ext cx="9982200" cy="830997"/>
          </a:xfrm>
          <a:prstGeom prst="rect">
            <a:avLst/>
          </a:prstGeom>
        </p:spPr>
        <p:txBody>
          <a:bodyPr wrap="square">
            <a:spAutoFit/>
          </a:bodyPr>
          <a:lstStyle/>
          <a:p>
            <a:r>
              <a:rPr lang="en-US" dirty="0">
                <a:hlinkClick r:id="rId4"/>
              </a:rPr>
              <a:t>https://</a:t>
            </a:r>
            <a:r>
              <a:rPr lang="en-US" dirty="0" smtClean="0">
                <a:hlinkClick r:id="rId4"/>
              </a:rPr>
              <a:t>www.epa.gov/pesticide-registration/list-k-epas-registered-antimicrobial-products-effective-against-clostridium</a:t>
            </a:r>
            <a:r>
              <a:rPr lang="en-US" dirty="0" smtClean="0"/>
              <a:t> </a:t>
            </a:r>
            <a:endParaRPr lang="en-US" dirty="0"/>
          </a:p>
        </p:txBody>
      </p:sp>
      <p:sp>
        <p:nvSpPr>
          <p:cNvPr id="3" name="Rectangle 2"/>
          <p:cNvSpPr/>
          <p:nvPr/>
        </p:nvSpPr>
        <p:spPr>
          <a:xfrm>
            <a:off x="9066212" y="3925954"/>
            <a:ext cx="1828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590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09442" y="1681223"/>
            <a:ext cx="6379847" cy="4191000"/>
          </a:xfrm>
          <a:prstGeom prst="rect">
            <a:avLst/>
          </a:prstGeom>
        </p:spPr>
        <p:txBody>
          <a:bodyPr lIns="121840" tIns="60920" rIns="121840" bIns="60920"/>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E25423"/>
              </a:buClr>
              <a:buFont typeface="Wingdings" panose="05000000000000000000" pitchFamily="2" charset="2"/>
              <a:buChar char="§"/>
            </a:pPr>
            <a:r>
              <a:rPr lang="en-US" b="1" i="1" dirty="0">
                <a:solidFill>
                  <a:schemeClr val="tx1"/>
                </a:solidFill>
              </a:rPr>
              <a:t>C. auris</a:t>
            </a:r>
            <a:r>
              <a:rPr lang="en-US" b="1" dirty="0">
                <a:solidFill>
                  <a:schemeClr val="tx1"/>
                </a:solidFill>
              </a:rPr>
              <a:t> outbreak in UK hospital</a:t>
            </a:r>
          </a:p>
          <a:p>
            <a:pPr>
              <a:buClr>
                <a:srgbClr val="E25423"/>
              </a:buClr>
              <a:buFont typeface="Wingdings" panose="05000000000000000000" pitchFamily="2" charset="2"/>
              <a:buChar char="§"/>
            </a:pPr>
            <a:r>
              <a:rPr lang="en-US" b="1" dirty="0">
                <a:solidFill>
                  <a:schemeClr val="tx1"/>
                </a:solidFill>
              </a:rPr>
              <a:t>9 </a:t>
            </a:r>
            <a:r>
              <a:rPr lang="en-US" b="1" i="1" dirty="0">
                <a:solidFill>
                  <a:schemeClr val="tx1"/>
                </a:solidFill>
              </a:rPr>
              <a:t>C. auris </a:t>
            </a:r>
            <a:r>
              <a:rPr lang="en-US" b="1" dirty="0">
                <a:solidFill>
                  <a:schemeClr val="tx1"/>
                </a:solidFill>
              </a:rPr>
              <a:t>bloodstream infections</a:t>
            </a:r>
          </a:p>
          <a:p>
            <a:pPr>
              <a:buClr>
                <a:srgbClr val="E25423"/>
              </a:buClr>
              <a:buFont typeface="Wingdings" panose="05000000000000000000" pitchFamily="2" charset="2"/>
              <a:buChar char="§"/>
            </a:pPr>
            <a:r>
              <a:rPr lang="en-US" b="1" dirty="0">
                <a:solidFill>
                  <a:schemeClr val="tx1"/>
                </a:solidFill>
              </a:rPr>
              <a:t>&gt;40 people colonized</a:t>
            </a:r>
          </a:p>
          <a:p>
            <a:pPr>
              <a:buClr>
                <a:srgbClr val="E25423"/>
              </a:buClr>
              <a:buFont typeface="Wingdings" panose="05000000000000000000" pitchFamily="2" charset="2"/>
              <a:buChar char="§"/>
            </a:pPr>
            <a:r>
              <a:rPr lang="en-US" b="1" dirty="0">
                <a:solidFill>
                  <a:schemeClr val="tx1"/>
                </a:solidFill>
              </a:rPr>
              <a:t>Clear patient-to-patient transmission</a:t>
            </a:r>
          </a:p>
        </p:txBody>
      </p:sp>
      <p:sp>
        <p:nvSpPr>
          <p:cNvPr id="6" name="Title 1"/>
          <p:cNvSpPr>
            <a:spLocks noGrp="1"/>
          </p:cNvSpPr>
          <p:nvPr>
            <p:ph type="title"/>
          </p:nvPr>
        </p:nvSpPr>
        <p:spPr/>
        <p:txBody>
          <a:bodyPr/>
          <a:lstStyle/>
          <a:p>
            <a:r>
              <a:rPr lang="en-US" dirty="0" smtClean="0"/>
              <a:t>United Kingdom Outbreak in ICU</a:t>
            </a:r>
            <a:endParaRPr lang="en-US" dirty="0"/>
          </a:p>
        </p:txBody>
      </p:sp>
      <p:sp>
        <p:nvSpPr>
          <p:cNvPr id="2" name="Content Placeholder 1"/>
          <p:cNvSpPr>
            <a:spLocks noGrp="1"/>
          </p:cNvSpPr>
          <p:nvPr>
            <p:ph idx="1"/>
          </p:nvPr>
        </p:nvSpPr>
        <p:spPr/>
        <p:txBody>
          <a:bodyPr/>
          <a:lstStyle/>
          <a:p>
            <a:endParaRPr lang="en-US" dirty="0"/>
          </a:p>
        </p:txBody>
      </p:sp>
      <p:pic>
        <p:nvPicPr>
          <p:cNvPr id="8" name="Picture 7"/>
          <p:cNvPicPr>
            <a:picLocks noChangeAspect="1"/>
          </p:cNvPicPr>
          <p:nvPr/>
        </p:nvPicPr>
        <p:blipFill rotWithShape="1">
          <a:blip r:embed="rId3"/>
          <a:srcRect l="24224" t="47628" r="41825" b="14311"/>
          <a:stretch/>
        </p:blipFill>
        <p:spPr>
          <a:xfrm>
            <a:off x="6729517" y="2767224"/>
            <a:ext cx="5277229" cy="3328776"/>
          </a:xfrm>
          <a:prstGeom prst="rect">
            <a:avLst/>
          </a:prstGeom>
        </p:spPr>
      </p:pic>
      <p:pic>
        <p:nvPicPr>
          <p:cNvPr id="9" name="Picture 8"/>
          <p:cNvPicPr>
            <a:picLocks noChangeAspect="1"/>
          </p:cNvPicPr>
          <p:nvPr/>
        </p:nvPicPr>
        <p:blipFill rotWithShape="1">
          <a:blip r:embed="rId3"/>
          <a:srcRect l="24224" t="28764" r="41825" b="57377"/>
          <a:stretch/>
        </p:blipFill>
        <p:spPr>
          <a:xfrm>
            <a:off x="6729520" y="1555206"/>
            <a:ext cx="5277227" cy="1212021"/>
          </a:xfrm>
          <a:prstGeom prst="rect">
            <a:avLst/>
          </a:prstGeom>
        </p:spPr>
      </p:pic>
    </p:spTree>
    <p:extLst>
      <p:ext uri="{BB962C8B-B14F-4D97-AF65-F5344CB8AC3E}">
        <p14:creationId xmlns:p14="http://schemas.microsoft.com/office/powerpoint/2010/main" val="1144208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Beastly </a:t>
            </a:r>
            <a:r>
              <a:rPr lang="en-US" dirty="0"/>
              <a:t>T</a:t>
            </a:r>
            <a:r>
              <a:rPr lang="en-US" dirty="0" smtClean="0"/>
              <a:t>o </a:t>
            </a:r>
            <a:r>
              <a:rPr lang="en-US" dirty="0"/>
              <a:t>C</a:t>
            </a:r>
            <a:r>
              <a:rPr lang="en-US" dirty="0" smtClean="0"/>
              <a:t>ontrol</a:t>
            </a:r>
            <a:endParaRPr lang="en-US" dirty="0"/>
          </a:p>
        </p:txBody>
      </p:sp>
      <p:sp>
        <p:nvSpPr>
          <p:cNvPr id="3" name="Text Placeholder 2"/>
          <p:cNvSpPr>
            <a:spLocks noGrp="1"/>
          </p:cNvSpPr>
          <p:nvPr>
            <p:ph idx="1"/>
          </p:nvPr>
        </p:nvSpPr>
        <p:spPr>
          <a:xfrm>
            <a:off x="203148" y="1143000"/>
            <a:ext cx="6619085" cy="5562600"/>
          </a:xfrm>
        </p:spPr>
        <p:txBody>
          <a:bodyPr>
            <a:normAutofit/>
          </a:bodyPr>
          <a:lstStyle/>
          <a:p>
            <a:r>
              <a:rPr lang="en-US" sz="2800" dirty="0"/>
              <a:t>C</a:t>
            </a:r>
            <a:r>
              <a:rPr lang="en-US" sz="2800" dirty="0" smtClean="0"/>
              <a:t>ontact precautions </a:t>
            </a:r>
          </a:p>
          <a:p>
            <a:r>
              <a:rPr lang="en-US" sz="2800" dirty="0"/>
              <a:t>S</a:t>
            </a:r>
            <a:r>
              <a:rPr lang="en-US" sz="2800" dirty="0" smtClean="0"/>
              <a:t>creening for colonization </a:t>
            </a:r>
          </a:p>
          <a:p>
            <a:r>
              <a:rPr lang="en-US" sz="2800" dirty="0" smtClean="0"/>
              <a:t>Chlorhexidine bathing</a:t>
            </a:r>
            <a:endParaRPr lang="en-US" sz="2800" dirty="0"/>
          </a:p>
          <a:p>
            <a:r>
              <a:rPr lang="en-US" sz="2800" dirty="0" smtClean="0"/>
              <a:t>Cleaning room with bleach 3X/day </a:t>
            </a:r>
          </a:p>
          <a:p>
            <a:r>
              <a:rPr lang="en-US" sz="2800" dirty="0"/>
              <a:t>T</a:t>
            </a:r>
            <a:r>
              <a:rPr lang="en-US" sz="2800" dirty="0" smtClean="0"/>
              <a:t>erminal cleaning with higher concentration bleach</a:t>
            </a:r>
          </a:p>
          <a:p>
            <a:r>
              <a:rPr lang="en-US" sz="2800" dirty="0" smtClean="0"/>
              <a:t>Eventually closed unit</a:t>
            </a:r>
            <a:endParaRPr lang="en-US" sz="2800" dirty="0"/>
          </a:p>
        </p:txBody>
      </p:sp>
      <p:pic>
        <p:nvPicPr>
          <p:cNvPr id="4" name="Picture 3"/>
          <p:cNvPicPr>
            <a:picLocks noChangeAspect="1"/>
          </p:cNvPicPr>
          <p:nvPr/>
        </p:nvPicPr>
        <p:blipFill>
          <a:blip r:embed="rId3"/>
          <a:stretch>
            <a:fillRect/>
          </a:stretch>
        </p:blipFill>
        <p:spPr>
          <a:xfrm>
            <a:off x="6822233" y="1715367"/>
            <a:ext cx="4757153" cy="3133097"/>
          </a:xfrm>
          <a:prstGeom prst="rect">
            <a:avLst/>
          </a:prstGeom>
        </p:spPr>
      </p:pic>
      <p:sp>
        <p:nvSpPr>
          <p:cNvPr id="5" name="TextBox 4"/>
          <p:cNvSpPr txBox="1"/>
          <p:nvPr/>
        </p:nvSpPr>
        <p:spPr>
          <a:xfrm>
            <a:off x="6704012" y="5061803"/>
            <a:ext cx="7568410" cy="492443"/>
          </a:xfrm>
          <a:prstGeom prst="rect">
            <a:avLst/>
          </a:prstGeom>
          <a:noFill/>
        </p:spPr>
        <p:txBody>
          <a:bodyPr wrap="square" lIns="121840" tIns="60920" rIns="121840" bIns="60920" rtlCol="0">
            <a:spAutoFit/>
          </a:bodyPr>
          <a:lstStyle/>
          <a:p>
            <a:r>
              <a:rPr lang="en-US" b="1" i="1" dirty="0" smtClean="0">
                <a:solidFill>
                  <a:srgbClr val="000000"/>
                </a:solidFill>
                <a:latin typeface="Calibri" panose="020F0502020204030204" pitchFamily="34" charset="0"/>
              </a:rPr>
              <a:t>C. </a:t>
            </a:r>
            <a:r>
              <a:rPr lang="en-US" b="1" i="1" dirty="0" err="1">
                <a:solidFill>
                  <a:srgbClr val="000000"/>
                </a:solidFill>
                <a:latin typeface="Calibri" panose="020F0502020204030204" pitchFamily="34" charset="0"/>
              </a:rPr>
              <a:t>a</a:t>
            </a:r>
            <a:r>
              <a:rPr lang="en-US" b="1" i="1" dirty="0" err="1" smtClean="0">
                <a:solidFill>
                  <a:srgbClr val="000000"/>
                </a:solidFill>
                <a:latin typeface="Calibri" panose="020F0502020204030204" pitchFamily="34" charset="0"/>
              </a:rPr>
              <a:t>uris</a:t>
            </a:r>
            <a:r>
              <a:rPr lang="en-US" b="1" i="1" dirty="0" smtClean="0">
                <a:solidFill>
                  <a:srgbClr val="000000"/>
                </a:solidFill>
                <a:latin typeface="Calibri" panose="020F0502020204030204" pitchFamily="34" charset="0"/>
              </a:rPr>
              <a:t> </a:t>
            </a:r>
            <a:r>
              <a:rPr lang="en-US" b="1" dirty="0" smtClean="0">
                <a:solidFill>
                  <a:srgbClr val="000000"/>
                </a:solidFill>
                <a:latin typeface="Calibri" panose="020F0502020204030204" pitchFamily="34" charset="0"/>
              </a:rPr>
              <a:t>cultured from many surfaces</a:t>
            </a:r>
          </a:p>
        </p:txBody>
      </p:sp>
    </p:spTree>
    <p:extLst>
      <p:ext uri="{BB962C8B-B14F-4D97-AF65-F5344CB8AC3E}">
        <p14:creationId xmlns:p14="http://schemas.microsoft.com/office/powerpoint/2010/main" val="172481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2" y="1223568"/>
            <a:ext cx="7848600" cy="532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Dedicated </a:t>
            </a:r>
            <a:r>
              <a:rPr lang="en-US" dirty="0"/>
              <a:t>E</a:t>
            </a:r>
            <a:r>
              <a:rPr lang="en-US" dirty="0" smtClean="0"/>
              <a:t>quipment!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20400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DH">
  <a:themeElements>
    <a:clrScheme name="Tabletop">
      <a:dk1>
        <a:sysClr val="windowText" lastClr="000000"/>
      </a:dk1>
      <a:lt1>
        <a:sysClr val="window" lastClr="FFFFFF"/>
      </a:lt1>
      <a:dk2>
        <a:srgbClr val="002060"/>
      </a:dk2>
      <a:lt2>
        <a:srgbClr val="E7ECED"/>
      </a:lt2>
      <a:accent1>
        <a:srgbClr val="FFCC00"/>
      </a:accent1>
      <a:accent2>
        <a:srgbClr val="318BF7"/>
      </a:accent2>
      <a:accent3>
        <a:srgbClr val="00D200"/>
      </a:accent3>
      <a:accent4>
        <a:srgbClr val="E084FF"/>
      </a:accent4>
      <a:accent5>
        <a:srgbClr val="EA0000"/>
      </a:accent5>
      <a:accent6>
        <a:srgbClr val="A98D63"/>
      </a:accent6>
      <a:hlink>
        <a:srgbClr val="26CBEC"/>
      </a:hlink>
      <a:folHlink>
        <a:srgbClr val="598C8C"/>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16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2.xml><?xml version="1.0" encoding="utf-8"?>
<a:theme xmlns:a="http://schemas.openxmlformats.org/drawingml/2006/main" name="1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3.xml><?xml version="1.0" encoding="utf-8"?>
<a:theme xmlns:a="http://schemas.openxmlformats.org/drawingml/2006/main" name="2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4.xml><?xml version="1.0" encoding="utf-8"?>
<a:theme xmlns:a="http://schemas.openxmlformats.org/drawingml/2006/main" name="3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5.xml><?xml version="1.0" encoding="utf-8"?>
<a:theme xmlns:a="http://schemas.openxmlformats.org/drawingml/2006/main" name="4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6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7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8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0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13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14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TDH</Template>
  <TotalTime>12958</TotalTime>
  <Words>1604</Words>
  <Application>Microsoft Office PowerPoint</Application>
  <PresentationFormat>Custom</PresentationFormat>
  <Paragraphs>283</Paragraphs>
  <Slides>38</Slides>
  <Notes>38</Notes>
  <HiddenSlides>0</HiddenSlides>
  <MMClips>0</MMClips>
  <ScaleCrop>false</ScaleCrop>
  <HeadingPairs>
    <vt:vector size="6" baseType="variant">
      <vt:variant>
        <vt:lpstr>Theme</vt:lpstr>
      </vt:variant>
      <vt:variant>
        <vt:i4>16</vt:i4>
      </vt:variant>
      <vt:variant>
        <vt:lpstr>Embedded OLE Servers</vt:lpstr>
      </vt:variant>
      <vt:variant>
        <vt:i4>1</vt:i4>
      </vt:variant>
      <vt:variant>
        <vt:lpstr>Slide Titles</vt:lpstr>
      </vt:variant>
      <vt:variant>
        <vt:i4>38</vt:i4>
      </vt:variant>
    </vt:vector>
  </HeadingPairs>
  <TitlesOfParts>
    <vt:vector size="55" baseType="lpstr">
      <vt:lpstr>TDH</vt:lpstr>
      <vt:lpstr>1_PowerPoint B</vt:lpstr>
      <vt:lpstr>2_PowerPoint B</vt:lpstr>
      <vt:lpstr>6_PowerPoint B</vt:lpstr>
      <vt:lpstr>7_PowerPoint B</vt:lpstr>
      <vt:lpstr>8_PowerPoint B</vt:lpstr>
      <vt:lpstr>10_PowerPoint B</vt:lpstr>
      <vt:lpstr>13_PowerPoint B</vt:lpstr>
      <vt:lpstr>14_PowerPoint B</vt:lpstr>
      <vt:lpstr>16_PowerPoint B</vt:lpstr>
      <vt:lpstr>NCEH_ATSDR_combined</vt:lpstr>
      <vt:lpstr>1_NCEH_ATSDR_combined</vt:lpstr>
      <vt:lpstr>2_NCEH_ATSDR_combined</vt:lpstr>
      <vt:lpstr>3_NCEH_ATSDR_combined</vt:lpstr>
      <vt:lpstr>4_NCEH_ATSDR_combined</vt:lpstr>
      <vt:lpstr>1_Office Theme</vt:lpstr>
      <vt:lpstr>Worksheet</vt:lpstr>
      <vt:lpstr>Containment of Candida auris Tabletop Exercise</vt:lpstr>
      <vt:lpstr>Why Is C. auris A Problem?</vt:lpstr>
      <vt:lpstr>Patients Are Colonized With C. auris </vt:lpstr>
      <vt:lpstr>PowerPoint Presentation</vt:lpstr>
      <vt:lpstr>Not Susceptible To Usual Quaternary Ammonium  Disinfectants Used In Hospitals</vt:lpstr>
      <vt:lpstr>Environmental Cleaning</vt:lpstr>
      <vt:lpstr>United Kingdom Outbreak in ICU</vt:lpstr>
      <vt:lpstr>Beastly To Control</vt:lpstr>
      <vt:lpstr>Dedicated Equipment!</vt:lpstr>
      <vt:lpstr>PowerPoint Presentation</vt:lpstr>
      <vt:lpstr>PowerPoint Presentation</vt:lpstr>
      <vt:lpstr>PowerPoint Presentation</vt:lpstr>
      <vt:lpstr>PowerPoint Presentation</vt:lpstr>
      <vt:lpstr>Challenges In Identifying C. auris</vt:lpstr>
      <vt:lpstr>PowerPoint Presentation</vt:lpstr>
      <vt:lpstr>PowerPoint Presentation</vt:lpstr>
      <vt:lpstr>Other Challenges With Detection</vt:lpstr>
      <vt:lpstr>C. auris clinical cases reported by state — United States, 2013–November 2018</vt:lpstr>
      <vt:lpstr>PowerPoint Presentation</vt:lpstr>
      <vt:lpstr>Key Concepts</vt:lpstr>
      <vt:lpstr>Key Concepts (cont.)</vt:lpstr>
      <vt:lpstr>Containment of MDROs</vt:lpstr>
      <vt:lpstr>Containment Goals</vt:lpstr>
      <vt:lpstr>Containment of MDROs (cont.)</vt:lpstr>
      <vt:lpstr>Targeted Pathogens for Containment</vt:lpstr>
      <vt:lpstr>Interventions Depending on Tier</vt:lpstr>
      <vt:lpstr>Tiered Response Following MDRO Detection</vt:lpstr>
      <vt:lpstr>PowerPoint Presentation</vt:lpstr>
      <vt:lpstr>Identify Early Report Early</vt:lpstr>
      <vt:lpstr>Questions to ASK/ Actions:</vt:lpstr>
      <vt:lpstr>EHR Travel History Example</vt:lpstr>
      <vt:lpstr>EHR Travel History Example (cont.)</vt:lpstr>
      <vt:lpstr>PowerPoint Presentation</vt:lpstr>
      <vt:lpstr>Response Actions</vt:lpstr>
      <vt:lpstr>The Antibiotic Resistance Laboratory Network (ARLN)</vt:lpstr>
      <vt:lpstr>ARLN Regional Laboratories </vt:lpstr>
      <vt:lpstr>   Colonization Screening — Flow of Specimens &amp; Results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Stover</dc:creator>
  <cp:lastModifiedBy>Carolyn Stover</cp:lastModifiedBy>
  <cp:revision>244</cp:revision>
  <cp:lastPrinted>2018-12-04T15:06:20Z</cp:lastPrinted>
  <dcterms:created xsi:type="dcterms:W3CDTF">2018-08-14T20:29:41Z</dcterms:created>
  <dcterms:modified xsi:type="dcterms:W3CDTF">2019-01-25T16:02:25Z</dcterms:modified>
</cp:coreProperties>
</file>